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58.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1" r:id="rId1"/>
    <p:sldMasterId id="2147483744" r:id="rId2"/>
    <p:sldMasterId id="2147483810" r:id="rId3"/>
    <p:sldMasterId id="2147483821" r:id="rId4"/>
    <p:sldMasterId id="2147483832" r:id="rId5"/>
    <p:sldMasterId id="2147483843" r:id="rId6"/>
    <p:sldMasterId id="2147483854" r:id="rId7"/>
  </p:sldMasterIdLst>
  <p:notesMasterIdLst>
    <p:notesMasterId r:id="rId39"/>
  </p:notesMasterIdLst>
  <p:handoutMasterIdLst>
    <p:handoutMasterId r:id="rId40"/>
  </p:handoutMasterIdLst>
  <p:sldIdLst>
    <p:sldId id="257" r:id="rId8"/>
    <p:sldId id="258" r:id="rId9"/>
    <p:sldId id="271" r:id="rId10"/>
    <p:sldId id="272" r:id="rId11"/>
    <p:sldId id="277" r:id="rId12"/>
    <p:sldId id="281" r:id="rId13"/>
    <p:sldId id="282" r:id="rId14"/>
    <p:sldId id="283" r:id="rId15"/>
    <p:sldId id="306" r:id="rId16"/>
    <p:sldId id="307" r:id="rId17"/>
    <p:sldId id="284" r:id="rId18"/>
    <p:sldId id="305" r:id="rId19"/>
    <p:sldId id="285" r:id="rId20"/>
    <p:sldId id="308" r:id="rId21"/>
    <p:sldId id="286" r:id="rId22"/>
    <p:sldId id="287" r:id="rId23"/>
    <p:sldId id="289" r:id="rId24"/>
    <p:sldId id="288" r:id="rId25"/>
    <p:sldId id="292" r:id="rId26"/>
    <p:sldId id="293" r:id="rId27"/>
    <p:sldId id="294" r:id="rId28"/>
    <p:sldId id="295" r:id="rId29"/>
    <p:sldId id="296" r:id="rId30"/>
    <p:sldId id="298" r:id="rId31"/>
    <p:sldId id="299" r:id="rId32"/>
    <p:sldId id="300" r:id="rId33"/>
    <p:sldId id="301" r:id="rId34"/>
    <p:sldId id="302" r:id="rId35"/>
    <p:sldId id="303" r:id="rId36"/>
    <p:sldId id="309" r:id="rId37"/>
    <p:sldId id="268" r:id="rId38"/>
  </p:sldIdLst>
  <p:sldSz cx="9144000" cy="6858000" type="screen4x3"/>
  <p:notesSz cx="6858000" cy="9144000"/>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 xmlns:p14="http://schemas.microsoft.com/office/powerpoint/2010/main">
        <p14:section name="Instruktion av ppt-mallen" id="{55D86A81-7526-4CB2-AD27-B3EF5E673B66}">
          <p14:sldIdLst>
            <p14:sldId id="256"/>
            <p14:sldId id="270"/>
          </p14:sldIdLst>
        </p14:section>
        <p14:section name="Exempel på Layouter" id="{ADF40A6D-7FF3-41DA-948E-93F4E8FFB569}">
          <p14:sldIdLst>
            <p14:sldId id="269"/>
            <p14:sldId id="257"/>
            <p14:sldId id="258"/>
            <p14:sldId id="271"/>
            <p14:sldId id="259"/>
            <p14:sldId id="267"/>
            <p14:sldId id="260"/>
            <p14:sldId id="262"/>
            <p14:sldId id="261"/>
            <p14:sldId id="266"/>
            <p14:sldId id="263"/>
            <p14:sldId id="265"/>
            <p14:sldId id="264"/>
            <p14:sldId id="26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00"/>
    <a:srgbClr val="2C2C2C"/>
    <a:srgbClr val="275269"/>
    <a:srgbClr val="A6B750"/>
    <a:srgbClr val="326886"/>
    <a:srgbClr val="8CC2F2"/>
    <a:srgbClr val="F7BF3A"/>
    <a:srgbClr val="13958F"/>
    <a:srgbClr val="149472"/>
    <a:srgbClr val="17AB84"/>
  </p:clrMru>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412" autoAdjust="0"/>
    <p:restoredTop sz="86786" autoAdjust="0"/>
  </p:normalViewPr>
  <p:slideViewPr>
    <p:cSldViewPr snapToGrid="0" snapToObjects="1">
      <p:cViewPr>
        <p:scale>
          <a:sx n="106" d="100"/>
          <a:sy n="106" d="100"/>
        </p:scale>
        <p:origin x="-2634" y="-258"/>
      </p:cViewPr>
      <p:guideLst>
        <p:guide orient="horz" pos="3942"/>
        <p:guide/>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dirty="0"/>
          </a:p>
        </p:txBody>
      </p:sp>
      <p:sp>
        <p:nvSpPr>
          <p:cNvPr id="3" name="Platshållare fö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DCA4BE0-F786-0E49-94A8-1F2CBA953599}" type="datetimeFigureOut">
              <a:rPr lang="sv-SE" smtClean="0"/>
              <a:pPr/>
              <a:t>2015-05-25</a:t>
            </a:fld>
            <a:endParaRPr lang="sv-SE" dirty="0"/>
          </a:p>
        </p:txBody>
      </p:sp>
      <p:sp>
        <p:nvSpPr>
          <p:cNvPr id="4" name="Platshållare för sidfo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dirty="0"/>
          </a:p>
        </p:txBody>
      </p:sp>
      <p:sp>
        <p:nvSpPr>
          <p:cNvPr id="5" name="Platshållare för bild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27497BC-B4BF-D24D-9855-FA158D57D125}" type="slidenum">
              <a:rPr lang="sv-SE" smtClean="0"/>
              <a:pPr/>
              <a:t>‹#›</a:t>
            </a:fld>
            <a:endParaRPr lang="sv-SE" dirty="0"/>
          </a:p>
        </p:txBody>
      </p:sp>
    </p:spTree>
    <p:extLst>
      <p:ext uri="{BB962C8B-B14F-4D97-AF65-F5344CB8AC3E}">
        <p14:creationId xmlns="" xmlns:p14="http://schemas.microsoft.com/office/powerpoint/2010/main" val="25841131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dirty="0"/>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8A7049-4081-424B-8128-683F6C2017C9}" type="datetimeFigureOut">
              <a:rPr lang="sv-SE" smtClean="0"/>
              <a:pPr/>
              <a:t>2015-05-25</a:t>
            </a:fld>
            <a:endParaRPr lang="sv-SE" dirty="0"/>
          </a:p>
        </p:txBody>
      </p:sp>
      <p:sp>
        <p:nvSpPr>
          <p:cNvPr id="4" name="Platshållare för bildobjekt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dirty="0"/>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8970E8-606E-544E-9196-A0321FFF4315}" type="slidenum">
              <a:rPr lang="sv-SE" smtClean="0"/>
              <a:pPr/>
              <a:t>‹#›</a:t>
            </a:fld>
            <a:endParaRPr lang="sv-SE" dirty="0"/>
          </a:p>
        </p:txBody>
      </p:sp>
    </p:spTree>
    <p:extLst>
      <p:ext uri="{BB962C8B-B14F-4D97-AF65-F5344CB8AC3E}">
        <p14:creationId xmlns="" xmlns:p14="http://schemas.microsoft.com/office/powerpoint/2010/main" val="14368551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0" i="0" kern="1200" dirty="0" smtClean="0">
                <a:solidFill>
                  <a:schemeClr val="tx1"/>
                </a:solidFill>
                <a:latin typeface="+mn-lt"/>
                <a:ea typeface="+mn-ea"/>
                <a:cs typeface="+mn-cs"/>
              </a:rPr>
              <a:t>SPEAKER TEXT:</a:t>
            </a:r>
          </a:p>
          <a:p>
            <a:endParaRPr lang="en-GB" sz="1200" b="1" i="0" kern="1200" dirty="0" smtClean="0">
              <a:solidFill>
                <a:schemeClr val="tx1"/>
              </a:solidFill>
              <a:latin typeface="+mn-lt"/>
              <a:ea typeface="+mn-ea"/>
              <a:cs typeface="+mn-cs"/>
            </a:endParaRPr>
          </a:p>
          <a:p>
            <a:r>
              <a:rPr lang="en-GB" sz="1200" b="1" i="0" kern="1200" dirty="0" smtClean="0">
                <a:solidFill>
                  <a:schemeClr val="tx1"/>
                </a:solidFill>
                <a:latin typeface="+mn-lt"/>
                <a:ea typeface="+mn-ea"/>
                <a:cs typeface="+mn-cs"/>
              </a:rPr>
              <a:t>Election Committee</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The Election Committee is organising and carrying out parliament, County Council, City Council and EU Parliament elections, along with any additional elections and referenda.</a:t>
            </a:r>
            <a:endParaRPr lang="sv-SE"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 </a:t>
            </a:r>
            <a:endParaRPr lang="sv-SE" sz="1200" i="0" kern="1200" dirty="0" smtClean="0">
              <a:solidFill>
                <a:schemeClr val="tx1"/>
              </a:solidFill>
              <a:latin typeface="+mn-lt"/>
              <a:ea typeface="+mn-ea"/>
              <a:cs typeface="+mn-cs"/>
            </a:endParaRPr>
          </a:p>
          <a:p>
            <a:r>
              <a:rPr lang="en-GB" sz="1200" b="1" i="0" kern="1200" dirty="0" smtClean="0">
                <a:solidFill>
                  <a:schemeClr val="tx1"/>
                </a:solidFill>
                <a:latin typeface="+mn-lt"/>
                <a:ea typeface="+mn-ea"/>
                <a:cs typeface="+mn-cs"/>
              </a:rPr>
              <a:t>The City Audit Office</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The City Audit Office examines and assesses the operations of the City Council, the committees and the company boards to ensure, for example, that the assignments the City Council have decided on are carried out efficiently and purposefully.</a:t>
            </a:r>
            <a:endParaRPr lang="sv-SE"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 </a:t>
            </a:r>
            <a:endParaRPr lang="sv-SE" sz="1200" i="0" kern="1200" dirty="0" smtClean="0">
              <a:solidFill>
                <a:schemeClr val="tx1"/>
              </a:solidFill>
              <a:latin typeface="+mn-lt"/>
              <a:ea typeface="+mn-ea"/>
              <a:cs typeface="+mn-cs"/>
            </a:endParaRPr>
          </a:p>
          <a:p>
            <a:r>
              <a:rPr lang="en-GB" sz="1200" b="1" i="0" kern="1200" dirty="0" smtClean="0">
                <a:solidFill>
                  <a:schemeClr val="tx1"/>
                </a:solidFill>
                <a:latin typeface="+mn-lt"/>
                <a:ea typeface="+mn-ea"/>
                <a:cs typeface="+mn-cs"/>
              </a:rPr>
              <a:t>Politicians work in different committees</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The City Council decides which committees to have and elects members to them. The committees are responsible for the day-to-day work in the municipality, they prepare matters to be decided by the City Council and implement decisions made by the Council.</a:t>
            </a:r>
            <a:endParaRPr lang="sv-SE"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 </a:t>
            </a:r>
            <a:endParaRPr lang="sv-SE" sz="1200" i="0" kern="1200" dirty="0" smtClean="0">
              <a:solidFill>
                <a:schemeClr val="tx1"/>
              </a:solidFill>
              <a:latin typeface="+mn-lt"/>
              <a:ea typeface="+mn-ea"/>
              <a:cs typeface="+mn-cs"/>
            </a:endParaRPr>
          </a:p>
          <a:p>
            <a:r>
              <a:rPr lang="en-GB" sz="1200" b="1" i="0" kern="1200" dirty="0" smtClean="0">
                <a:solidFill>
                  <a:schemeClr val="tx1"/>
                </a:solidFill>
                <a:latin typeface="+mn-lt"/>
                <a:ea typeface="+mn-ea"/>
                <a:cs typeface="+mn-cs"/>
              </a:rPr>
              <a:t>The municipality owns several companies</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The City of Gothenburg has both direct and indirect interests in a large number of companies which provide everything from apartments to cultural experiences. Some of the companies are wholly owned, others are partly owned. Göteborgs Stadshus AB is the City of Gothenburg’s Group company and, therefore, the owner of all City of Gothenburg companies. </a:t>
            </a:r>
            <a:endParaRPr lang="sv-SE" sz="1200" i="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sv-SE" sz="1200"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sv-SE" sz="1200" i="0" kern="1200" dirty="0" smtClean="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378970E8-606E-544E-9196-A0321FFF4315}" type="slidenum">
              <a:rPr lang="sv-SE" smtClean="0"/>
              <a:pPr/>
              <a:t>5</a:t>
            </a:fld>
            <a:endParaRPr lang="sv-SE" dirty="0"/>
          </a:p>
        </p:txBody>
      </p:sp>
    </p:spTree>
    <p:extLst>
      <p:ext uri="{BB962C8B-B14F-4D97-AF65-F5344CB8AC3E}">
        <p14:creationId xmlns:p14="http://schemas.microsoft.com/office/powerpoint/2010/main" xmlns="" val="2397224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0" i="0" kern="1200" dirty="0" smtClean="0">
                <a:solidFill>
                  <a:schemeClr val="tx1"/>
                </a:solidFill>
                <a:latin typeface="+mn-lt"/>
                <a:ea typeface="+mn-ea"/>
                <a:cs typeface="+mn-cs"/>
              </a:rPr>
              <a:t>SPEAKER TEXT:</a:t>
            </a:r>
          </a:p>
          <a:p>
            <a:endParaRPr lang="en-GB" sz="1200" b="1" i="0" kern="1200" dirty="0" smtClean="0">
              <a:solidFill>
                <a:schemeClr val="tx1"/>
              </a:solidFill>
              <a:latin typeface="+mn-lt"/>
              <a:ea typeface="+mn-ea"/>
              <a:cs typeface="+mn-cs"/>
            </a:endParaRPr>
          </a:p>
          <a:p>
            <a:r>
              <a:rPr lang="en-GB" sz="1200" b="1" i="0" kern="1200" dirty="0" smtClean="0">
                <a:solidFill>
                  <a:schemeClr val="tx1"/>
                </a:solidFill>
                <a:latin typeface="+mn-lt"/>
                <a:ea typeface="+mn-ea"/>
                <a:cs typeface="+mn-cs"/>
              </a:rPr>
              <a:t>The city district committees decide</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The city district committees decide on issues regarding libraries, pre-schools, compulsory schools, individual and family care, leisure activities and social care for the elderly and those with disabilities.</a:t>
            </a:r>
            <a:endParaRPr lang="sv-SE"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  </a:t>
            </a:r>
            <a:endParaRPr lang="sv-SE" sz="1200" i="0" kern="1200" dirty="0" smtClean="0">
              <a:solidFill>
                <a:schemeClr val="tx1"/>
              </a:solidFill>
              <a:latin typeface="+mn-lt"/>
              <a:ea typeface="+mn-ea"/>
              <a:cs typeface="+mn-cs"/>
            </a:endParaRPr>
          </a:p>
          <a:p>
            <a:r>
              <a:rPr lang="en-GB" sz="1200" b="1" i="0" kern="1200" dirty="0" smtClean="0">
                <a:solidFill>
                  <a:schemeClr val="tx1"/>
                </a:solidFill>
                <a:latin typeface="+mn-lt"/>
                <a:ea typeface="+mn-ea"/>
                <a:cs typeface="+mn-cs"/>
              </a:rPr>
              <a:t>The specialist administrations provide services</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The specialist administrations are responsible for carrying out the work decided by the committees. Each administration is governed by a committee or board appointed by the City Council. The City of Gothenburg’s specialist administrations provide services, primarily in the fields of technical provisioning, transport, leisure, the environment, real estate/housing, culture and education.</a:t>
            </a:r>
            <a:endParaRPr lang="sv-SE"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 </a:t>
            </a:r>
            <a:endParaRPr lang="sv-SE" sz="1200" i="0" kern="1200" dirty="0" smtClean="0">
              <a:solidFill>
                <a:schemeClr val="tx1"/>
              </a:solidFill>
              <a:latin typeface="+mn-lt"/>
              <a:ea typeface="+mn-ea"/>
              <a:cs typeface="+mn-cs"/>
            </a:endParaRPr>
          </a:p>
          <a:p>
            <a:r>
              <a:rPr lang="en-GB" sz="1200" b="1" i="0" kern="1200" dirty="0" smtClean="0">
                <a:solidFill>
                  <a:schemeClr val="tx1"/>
                </a:solidFill>
                <a:latin typeface="+mn-lt"/>
                <a:ea typeface="+mn-ea"/>
                <a:cs typeface="+mn-cs"/>
              </a:rPr>
              <a:t>The district councils carry out the services</a:t>
            </a:r>
            <a:r>
              <a:rPr lang="en-GB" sz="1200" i="0" kern="1200" dirty="0" smtClean="0">
                <a:solidFill>
                  <a:schemeClr val="tx1"/>
                </a:solidFill>
                <a:latin typeface="+mn-lt"/>
                <a:ea typeface="+mn-ea"/>
                <a:cs typeface="+mn-cs"/>
              </a:rPr>
              <a:t> </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Gothenburg is divided into 10 district councils, each of which has its own city district committee. The district councils implement and carry out services relating to libraries, pre-schools, compulsory schools, individual and family care, leisure activities and social care for the elderly and those with disabilities. So each district council is responsible for running the district’s libraries, pre-schools, housing for the elderly and so on.</a:t>
            </a:r>
            <a:endParaRPr lang="sv-SE"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  </a:t>
            </a:r>
            <a:endParaRPr lang="sv-SE" sz="1200" i="0" kern="1200" dirty="0" smtClean="0">
              <a:solidFill>
                <a:schemeClr val="tx1"/>
              </a:solidFill>
              <a:latin typeface="+mn-lt"/>
              <a:ea typeface="+mn-ea"/>
              <a:cs typeface="+mn-cs"/>
            </a:endParaRPr>
          </a:p>
          <a:p>
            <a:r>
              <a:rPr lang="en-GB" sz="1200" b="1" i="0" kern="1200" dirty="0" smtClean="0">
                <a:solidFill>
                  <a:schemeClr val="tx1"/>
                </a:solidFill>
                <a:latin typeface="+mn-lt"/>
                <a:ea typeface="+mn-ea"/>
                <a:cs typeface="+mn-cs"/>
              </a:rPr>
              <a:t>The specialist administrations provide services</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The specialist administrations are responsible for carrying out the work decided by the committees. Each administration is governed by a committee or board appointed by the City Council. The City of Gothenburg’s specialist administrations provide services, primarily in the fields of technical provisioning, transport, leisure, the environment, real estate/housing, culture and education.</a:t>
            </a:r>
            <a:endParaRPr lang="sv-SE" sz="1200" i="0" kern="1200" dirty="0" smtClean="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378970E8-606E-544E-9196-A0321FFF4315}" type="slidenum">
              <a:rPr lang="sv-SE" smtClean="0"/>
              <a:pPr/>
              <a:t>6</a:t>
            </a:fld>
            <a:endParaRPr lang="sv-SE" dirty="0"/>
          </a:p>
        </p:txBody>
      </p:sp>
    </p:spTree>
    <p:extLst>
      <p:ext uri="{BB962C8B-B14F-4D97-AF65-F5344CB8AC3E}">
        <p14:creationId xmlns:p14="http://schemas.microsoft.com/office/powerpoint/2010/main" xmlns="" val="2397224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i="0" kern="1200" dirty="0" smtClean="0">
                <a:solidFill>
                  <a:schemeClr val="tx1"/>
                </a:solidFill>
                <a:effectLst/>
                <a:latin typeface="+mn-lt"/>
                <a:ea typeface="+mn-ea"/>
                <a:cs typeface="+mn-cs"/>
              </a:rPr>
              <a:t>SPEAKER</a:t>
            </a:r>
            <a:r>
              <a:rPr lang="sv-SE" sz="1200" i="0" kern="1200" baseline="0" dirty="0" smtClean="0">
                <a:solidFill>
                  <a:schemeClr val="tx1"/>
                </a:solidFill>
                <a:effectLst/>
                <a:latin typeface="+mn-lt"/>
                <a:ea typeface="+mn-ea"/>
                <a:cs typeface="+mn-cs"/>
              </a:rPr>
              <a:t> TEXT:</a:t>
            </a:r>
          </a:p>
          <a:p>
            <a:endParaRPr lang="sv-SE" sz="1200" i="0" kern="1200" baseline="0" dirty="0" smtClean="0">
              <a:solidFill>
                <a:schemeClr val="tx1"/>
              </a:solidFill>
              <a:effectLst/>
              <a:latin typeface="+mn-lt"/>
              <a:ea typeface="+mn-ea"/>
              <a:cs typeface="+mn-cs"/>
            </a:endParaRPr>
          </a:p>
          <a:p>
            <a:r>
              <a:rPr lang="en-GB" sz="1200" b="1" i="0" kern="1200" dirty="0" smtClean="0">
                <a:solidFill>
                  <a:schemeClr val="tx1"/>
                </a:solidFill>
                <a:latin typeface="+mn-lt"/>
                <a:ea typeface="+mn-ea"/>
                <a:cs typeface="+mn-cs"/>
              </a:rPr>
              <a:t>The municipality owns several companies</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The City of Gothenburg has both direct and indirect interests in a large number of companies which provide everything from apartments to cultural experiences. Some of the companies are wholly owned, others are partly owned. Göteborgs Stadshus AB is the City of Gothenburg’s Group company and, therefore, the owner of all City of Gothenburg companies. </a:t>
            </a:r>
            <a:endParaRPr lang="sv-SE" sz="1200" i="0" kern="1200" dirty="0" smtClean="0">
              <a:solidFill>
                <a:schemeClr val="tx1"/>
              </a:solidFill>
              <a:latin typeface="+mn-lt"/>
              <a:ea typeface="+mn-ea"/>
              <a:cs typeface="+mn-cs"/>
            </a:endParaRPr>
          </a:p>
          <a:p>
            <a:r>
              <a:rPr lang="en-US" sz="1200" b="1" i="0" kern="1200" dirty="0" smtClean="0">
                <a:solidFill>
                  <a:schemeClr val="tx1"/>
                </a:solidFill>
                <a:latin typeface="+mn-lt"/>
                <a:ea typeface="+mn-ea"/>
                <a:cs typeface="+mn-cs"/>
              </a:rPr>
              <a:t> </a:t>
            </a:r>
            <a:endParaRPr lang="sv-SE" sz="1200" i="0" kern="1200" dirty="0" smtClean="0">
              <a:solidFill>
                <a:schemeClr val="tx1"/>
              </a:solidFill>
              <a:latin typeface="+mn-lt"/>
              <a:ea typeface="+mn-ea"/>
              <a:cs typeface="+mn-cs"/>
            </a:endParaRPr>
          </a:p>
          <a:p>
            <a:endParaRPr lang="sv-SE" sz="1200" i="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378970E8-606E-544E-9196-A0321FFF4315}" type="slidenum">
              <a:rPr lang="sv-SE" smtClean="0"/>
              <a:pPr/>
              <a:t>7</a:t>
            </a:fld>
            <a:endParaRPr lang="sv-SE" dirty="0"/>
          </a:p>
        </p:txBody>
      </p:sp>
    </p:spTree>
    <p:extLst>
      <p:ext uri="{BB962C8B-B14F-4D97-AF65-F5344CB8AC3E}">
        <p14:creationId xmlns:p14="http://schemas.microsoft.com/office/powerpoint/2010/main" xmlns="" val="2397224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9A6EA5-326C-48BB-AD4F-61871596105E}" type="slidenum">
              <a:rPr lang="sv-SE"/>
              <a:pPr/>
              <a:t>9</a:t>
            </a:fld>
            <a:endParaRPr lang="sv-SE"/>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AF884F-901E-4B83-B418-F5DAB8C769D4}" type="slidenum">
              <a:rPr lang="sv-SE"/>
              <a:pPr/>
              <a:t>10</a:t>
            </a:fld>
            <a:endParaRPr lang="sv-SE"/>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1410F0-744B-41EB-8268-B99859EE5A55}" type="slidenum">
              <a:rPr lang="sv-SE"/>
              <a:pPr/>
              <a:t>14</a:t>
            </a:fld>
            <a:endParaRPr lang="sv-SE"/>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378970E8-606E-544E-9196-A0321FFF4315}" type="slidenum">
              <a:rPr lang="sv-SE" smtClean="0"/>
              <a:pPr/>
              <a:t>19</a:t>
            </a:fld>
            <a:endParaRPr lang="sv-SE"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378970E8-606E-544E-9196-A0321FFF4315}" type="slidenum">
              <a:rPr lang="sv-SE" smtClean="0"/>
              <a:pPr/>
              <a:t>28</a:t>
            </a:fld>
            <a:endParaRPr lang="sv-SE"/>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7.xml"/><Relationship Id="rId5" Type="http://schemas.openxmlformats.org/officeDocument/2006/relationships/image" Target="../media/image2.png"/><Relationship Id="rId4" Type="http://schemas.microsoft.com/office/2007/relationships/hdphoto" Target="../media/hdphoto1.wdp"/></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7.xml"/><Relationship Id="rId5" Type="http://schemas.openxmlformats.org/officeDocument/2006/relationships/image" Target="../media/image2.png"/><Relationship Id="rId4" Type="http://schemas.microsoft.com/office/2007/relationships/hdphoto" Target="../media/hdphoto1.wdp"/></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Master" Target="../slideMasters/slideMaster7.xml"/><Relationship Id="rId5" Type="http://schemas.openxmlformats.org/officeDocument/2006/relationships/image" Target="../media/image2.png"/><Relationship Id="rId4" Type="http://schemas.microsoft.com/office/2007/relationships/hdphoto" Target="../media/hdphoto1.wdp"/></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Master" Target="../slideMasters/slideMaster7.xml"/><Relationship Id="rId5" Type="http://schemas.openxmlformats.org/officeDocument/2006/relationships/image" Target="../media/image2.png"/><Relationship Id="rId4" Type="http://schemas.microsoft.com/office/2007/relationships/hdphoto" Target="../media/hdphoto1.wdp"/></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Master" Target="../slideMasters/slideMaster7.xml"/><Relationship Id="rId5" Type="http://schemas.openxmlformats.org/officeDocument/2006/relationships/image" Target="../media/image2.png"/><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sida">
    <p:spTree>
      <p:nvGrpSpPr>
        <p:cNvPr id="1" name=""/>
        <p:cNvGrpSpPr/>
        <p:nvPr/>
      </p:nvGrpSpPr>
      <p:grpSpPr>
        <a:xfrm>
          <a:off x="0" y="0"/>
          <a:ext cx="0" cy="0"/>
          <a:chOff x="0" y="0"/>
          <a:chExt cx="0" cy="0"/>
        </a:xfrm>
      </p:grpSpPr>
      <p:sp>
        <p:nvSpPr>
          <p:cNvPr id="3" name="Platshållare för bild 2"/>
          <p:cNvSpPr>
            <a:spLocks noGrp="1"/>
          </p:cNvSpPr>
          <p:nvPr>
            <p:ph type="pic" sz="quarter" idx="15" hasCustomPrompt="1"/>
          </p:nvPr>
        </p:nvSpPr>
        <p:spPr>
          <a:xfrm>
            <a:off x="2371725" y="176213"/>
            <a:ext cx="6583363" cy="6518275"/>
          </a:xfrm>
          <a:solidFill>
            <a:schemeClr val="accent1"/>
          </a:solidFill>
        </p:spPr>
        <p:txBody>
          <a:bodyPr lIns="180000" tIns="180000" rIns="0"/>
          <a:lstStyle>
            <a:lvl1pPr>
              <a:defRPr sz="1200">
                <a:solidFill>
                  <a:schemeClr val="bg2"/>
                </a:solidFill>
              </a:defRPr>
            </a:lvl1pPr>
          </a:lstStyle>
          <a:p>
            <a:r>
              <a:rPr lang="sv-SE" dirty="0" smtClean="0"/>
              <a:t>Klicka på ikonen för att infoga bild</a:t>
            </a:r>
            <a:endParaRPr lang="sv-SE" dirty="0"/>
          </a:p>
        </p:txBody>
      </p:sp>
      <p:sp>
        <p:nvSpPr>
          <p:cNvPr id="8" name="Rektangel 7"/>
          <p:cNvSpPr/>
          <p:nvPr userDrawn="1"/>
        </p:nvSpPr>
        <p:spPr>
          <a:xfrm>
            <a:off x="190500" y="176213"/>
            <a:ext cx="2180560" cy="651827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5" name="Rubrik 4"/>
          <p:cNvSpPr>
            <a:spLocks noGrp="1"/>
          </p:cNvSpPr>
          <p:nvPr>
            <p:ph type="title" hasCustomPrompt="1"/>
          </p:nvPr>
        </p:nvSpPr>
        <p:spPr>
          <a:xfrm>
            <a:off x="3181221" y="2238999"/>
            <a:ext cx="5486252" cy="985563"/>
          </a:xfrm>
        </p:spPr>
        <p:txBody>
          <a:bodyPr wrap="square" anchor="b">
            <a:noAutofit/>
          </a:bodyPr>
          <a:lstStyle>
            <a:lvl1pPr>
              <a:lnSpc>
                <a:spcPct val="100000"/>
              </a:lnSpc>
              <a:defRPr sz="5000">
                <a:solidFill>
                  <a:schemeClr val="bg1"/>
                </a:solidFill>
              </a:defRPr>
            </a:lvl1pPr>
          </a:lstStyle>
          <a:p>
            <a:r>
              <a:rPr lang="sv-SE" dirty="0" smtClean="0"/>
              <a:t>Rubrik</a:t>
            </a:r>
            <a:endParaRPr lang="sv-SE" dirty="0"/>
          </a:p>
        </p:txBody>
      </p:sp>
      <p:sp>
        <p:nvSpPr>
          <p:cNvPr id="12" name="Platshållare för text 11"/>
          <p:cNvSpPr>
            <a:spLocks noGrp="1"/>
          </p:cNvSpPr>
          <p:nvPr>
            <p:ph type="body" sz="quarter" idx="14" hasCustomPrompt="1"/>
          </p:nvPr>
        </p:nvSpPr>
        <p:spPr>
          <a:xfrm>
            <a:off x="3200399" y="3556710"/>
            <a:ext cx="5475620" cy="307777"/>
          </a:xfrm>
        </p:spPr>
        <p:txBody>
          <a:bodyPr wrap="square">
            <a:spAutoFit/>
          </a:bodyPr>
          <a:lstStyle>
            <a:lvl1pPr marL="0" indent="0">
              <a:spcAft>
                <a:spcPts val="0"/>
              </a:spcAft>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smtClean="0"/>
              <a:t>Eventuell underrubrik</a:t>
            </a:r>
          </a:p>
        </p:txBody>
      </p:sp>
      <p:sp>
        <p:nvSpPr>
          <p:cNvPr id="6" name="Platshållare för text 5"/>
          <p:cNvSpPr>
            <a:spLocks noGrp="1"/>
          </p:cNvSpPr>
          <p:nvPr>
            <p:ph type="body" sz="quarter" idx="16" hasCustomPrompt="1"/>
          </p:nvPr>
        </p:nvSpPr>
        <p:spPr>
          <a:xfrm>
            <a:off x="3200399" y="3982827"/>
            <a:ext cx="5475619" cy="255887"/>
          </a:xfrm>
        </p:spPr>
        <p:txBody>
          <a:bodyPr/>
          <a:lstStyle>
            <a:lvl1pPr marL="0" indent="0">
              <a:spcAft>
                <a:spcPts val="0"/>
              </a:spcAft>
              <a:buNone/>
              <a:defRPr sz="16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dirty="0" smtClean="0"/>
              <a:t>Eventuellt namn på föredragshållaren</a:t>
            </a:r>
          </a:p>
        </p:txBody>
      </p:sp>
      <p:grpSp>
        <p:nvGrpSpPr>
          <p:cNvPr id="11" name="Grupp 10"/>
          <p:cNvGrpSpPr/>
          <p:nvPr userDrawn="1"/>
        </p:nvGrpSpPr>
        <p:grpSpPr>
          <a:xfrm>
            <a:off x="836613" y="2589373"/>
            <a:ext cx="893762" cy="1386038"/>
            <a:chOff x="836613" y="2589373"/>
            <a:chExt cx="893762" cy="1386038"/>
          </a:xfrm>
        </p:grpSpPr>
        <p:pic>
          <p:nvPicPr>
            <p:cNvPr id="13" name="Bildobjekt 12"/>
            <p:cNvPicPr>
              <a:picLocks noChangeAspect="1"/>
            </p:cNvPicPr>
            <p:nvPr userDrawn="1"/>
          </p:nvPicPr>
          <p:blipFill rotWithShape="1">
            <a:blip r:embed="rId2" cstate="screen">
              <a:extLst>
                <a:ext uri="{BEBA8EAE-BF5A-486C-A8C5-ECC9F3942E4B}">
                  <a14:imgProps xmlns="" xmlns:a14="http://schemas.microsoft.com/office/drawing/2010/main">
                    <a14:imgLayer r:embed="rId3">
                      <a14:imgEffect>
                        <a14:brightnessContrast bright="-100000"/>
                      </a14:imgEffect>
                    </a14:imgLayer>
                  </a14:imgProps>
                </a:ext>
                <a:ext uri="{28A0092B-C50C-407E-A947-70E740481C1C}">
                  <a14:useLocalDpi xmlns="" xmlns:a14="http://schemas.microsoft.com/office/drawing/2010/main" val="0"/>
                </a:ext>
              </a:extLst>
            </a:blip>
            <a:srcRect/>
            <a:stretch/>
          </p:blipFill>
          <p:spPr>
            <a:xfrm>
              <a:off x="836613" y="3636818"/>
              <a:ext cx="893762" cy="338593"/>
            </a:xfrm>
            <a:prstGeom prst="rect">
              <a:avLst/>
            </a:prstGeom>
          </p:spPr>
        </p:pic>
        <p:pic>
          <p:nvPicPr>
            <p:cNvPr id="14" name="Bildobjekt 13"/>
            <p:cNvPicPr>
              <a:picLocks noChangeAspect="1"/>
            </p:cNvPicPr>
            <p:nvPr userDrawn="1"/>
          </p:nvPicPr>
          <p:blipFill rotWithShape="1">
            <a:blip r:embed="rId4" cstate="screen">
              <a:extLst>
                <a:ext uri="{28A0092B-C50C-407E-A947-70E740481C1C}">
                  <a14:useLocalDpi xmlns="" xmlns:a14="http://schemas.microsoft.com/office/drawing/2010/main" val="0"/>
                </a:ext>
              </a:extLst>
            </a:blip>
            <a:srcRect/>
            <a:stretch/>
          </p:blipFill>
          <p:spPr>
            <a:xfrm>
              <a:off x="836613" y="2589373"/>
              <a:ext cx="893762" cy="1047446"/>
            </a:xfrm>
            <a:prstGeom prst="rect">
              <a:avLst/>
            </a:prstGeom>
          </p:spPr>
        </p:pic>
      </p:grpSp>
    </p:spTree>
    <p:extLst>
      <p:ext uri="{BB962C8B-B14F-4D97-AF65-F5344CB8AC3E}">
        <p14:creationId xmlns="" xmlns:p14="http://schemas.microsoft.com/office/powerpoint/2010/main" val="1854815315"/>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 + grafik vänst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179389" y="1368000"/>
            <a:ext cx="5364000" cy="4824000"/>
          </a:xfrm>
          <a:solidFill>
            <a:schemeClr val="bg1">
              <a:lumMod val="95000"/>
            </a:schemeClr>
          </a:solidFill>
        </p:spPr>
        <p:txBody>
          <a:bodyPr lIns="180000" tIns="180000"/>
          <a:lstStyle>
            <a:lvl1pPr>
              <a:defRPr sz="1200" i="1" baseline="0">
                <a:solidFill>
                  <a:schemeClr val="tx1"/>
                </a:solidFill>
              </a:defRPr>
            </a:lvl1pPr>
          </a:lstStyle>
          <a:p>
            <a:pPr lvl="0"/>
            <a:r>
              <a:rPr lang="sv-SE" dirty="0" smtClean="0"/>
              <a:t>Klicka på en av ikonerna för att infoga bild, diagram, film etc.</a:t>
            </a:r>
            <a:endParaRPr lang="sv-SE"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5889600" y="1367999"/>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grafik vänst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179388" y="1368000"/>
            <a:ext cx="5364000" cy="4824000"/>
          </a:xfrm>
          <a:solidFill>
            <a:schemeClr val="bg1">
              <a:lumMod val="95000"/>
            </a:schemeClr>
          </a:solidFill>
        </p:spPr>
        <p:txBody>
          <a:bodyPr lIns="180000" tIns="180000"/>
          <a:lstStyle>
            <a:lvl1pPr>
              <a:defRPr sz="1200" i="1" baseline="0">
                <a:solidFill>
                  <a:schemeClr val="tx1"/>
                </a:solidFill>
              </a:defRPr>
            </a:lvl1pPr>
          </a:lstStyle>
          <a:p>
            <a:pPr lvl="0"/>
            <a:r>
              <a:rPr lang="sv-SE" dirty="0" smtClean="0"/>
              <a:t>Klicka på en av ikonerna för att infoga bild, diagram, film etc.</a:t>
            </a:r>
            <a:endParaRPr lang="sv-SE"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9" name="Platshållare för text 8"/>
          <p:cNvSpPr>
            <a:spLocks noGrp="1"/>
          </p:cNvSpPr>
          <p:nvPr>
            <p:ph type="body" sz="quarter" idx="14" hasCustomPrompt="1"/>
          </p:nvPr>
        </p:nvSpPr>
        <p:spPr>
          <a:xfrm>
            <a:off x="5889600" y="1440000"/>
            <a:ext cx="2732400"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lvl1pPr>
              <a:defRPr lang="sv-SE" sz="2800" b="1" i="0" u="none" strike="noStrike" baseline="0" smtClean="0"/>
            </a:lvl1pPr>
          </a:lstStyle>
          <a:p>
            <a:r>
              <a:rPr lang="sv-SE" sz="2800" b="1" i="0" u="none" strike="noStrike" baseline="0" dirty="0" smtClean="0">
                <a:solidFill>
                  <a:srgbClr val="2C2C2C"/>
                </a:solidFill>
                <a:latin typeface="Arial"/>
              </a:rPr>
              <a:t>Rubrik </a:t>
            </a:r>
            <a:r>
              <a:rPr lang="sv-SE" sz="2800" b="1" i="0" u="none" strike="noStrike" baseline="0" dirty="0" err="1" smtClean="0">
                <a:solidFill>
                  <a:srgbClr val="2C2C2C"/>
                </a:solidFill>
                <a:latin typeface="Arial"/>
              </a:rPr>
              <a:t>rubrik</a:t>
            </a:r>
            <a:r>
              <a:rPr lang="sv-SE" sz="2800" b="1" i="0" u="none" strike="noStrike" baseline="0" dirty="0" smtClean="0">
                <a:solidFill>
                  <a:srgbClr val="2C2C2C"/>
                </a:solidFill>
                <a:latin typeface="Arial"/>
              </a:rPr>
              <a:t> </a:t>
            </a:r>
            <a:r>
              <a:rPr lang="sv-SE" sz="2800" b="1" i="0" u="none" strike="noStrike" baseline="0" dirty="0" err="1" smtClean="0">
                <a:solidFill>
                  <a:srgbClr val="2C2C2C"/>
                </a:solidFill>
                <a:latin typeface="Arial"/>
              </a:rPr>
              <a:t>rubrik</a:t>
            </a:r>
            <a:endParaRPr lang="sv-SE" dirty="0"/>
          </a:p>
        </p:txBody>
      </p:sp>
    </p:spTree>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grafik hög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3582000" y="1368000"/>
            <a:ext cx="5364000" cy="4824000"/>
          </a:xfrm>
          <a:solidFill>
            <a:schemeClr val="bg1">
              <a:lumMod val="95000"/>
            </a:schemeClr>
          </a:solidFill>
        </p:spPr>
        <p:txBody>
          <a:bodyPr lIns="180000" tIns="180000"/>
          <a:lstStyle>
            <a:lvl1pPr>
              <a:defRPr sz="1200" i="1">
                <a:solidFill>
                  <a:schemeClr val="tx1"/>
                </a:solidFill>
              </a:defRPr>
            </a:lvl1pPr>
          </a:lstStyle>
          <a:p>
            <a:pPr lvl="0"/>
            <a:r>
              <a:rPr lang="sv-SE" dirty="0" smtClean="0"/>
              <a:t>Klicka på en av ikonerna för att infoga bild, diagram, film etc.</a:t>
            </a:r>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9" name="Platshållare för text 8"/>
          <p:cNvSpPr>
            <a:spLocks noGrp="1"/>
          </p:cNvSpPr>
          <p:nvPr>
            <p:ph type="body" sz="quarter" idx="14" hasCustomPrompt="1"/>
          </p:nvPr>
        </p:nvSpPr>
        <p:spPr>
          <a:xfrm>
            <a:off x="522000" y="1440000"/>
            <a:ext cx="2732143"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cSld>
  <p:clrMapOvr>
    <a:masterClrMapping/>
  </p:clrMapOvr>
  <p:transition spd="med">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Rubrik, bild hel sida - blå ton ">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7" name="Rektangel 6"/>
          <p:cNvSpPr/>
          <p:nvPr userDrawn="1"/>
        </p:nvSpPr>
        <p:spPr>
          <a:xfrm>
            <a:off x="176400" y="3976582"/>
            <a:ext cx="8788384" cy="2179418"/>
          </a:xfrm>
          <a:prstGeom prst="rect">
            <a:avLst/>
          </a:prstGeom>
          <a:gradFill flip="none" rotWithShape="1">
            <a:gsLst>
              <a:gs pos="0">
                <a:srgbClr val="8CC2F2">
                  <a:alpha val="55000"/>
                  <a:lumMod val="40000"/>
                  <a:lumOff val="60000"/>
                </a:srgbClr>
              </a:gs>
              <a:gs pos="100000">
                <a:srgbClr val="FFFFFF">
                  <a:alpha val="55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 name="Platshållare för bild 7"/>
          <p:cNvSpPr>
            <a:spLocks noGrp="1"/>
          </p:cNvSpPr>
          <p:nvPr>
            <p:ph type="pic" sz="quarter" idx="13"/>
          </p:nvPr>
        </p:nvSpPr>
        <p:spPr>
          <a:xfrm>
            <a:off x="188913" y="1368000"/>
            <a:ext cx="8784000" cy="4788000"/>
          </a:xfrm>
        </p:spPr>
        <p:txBody>
          <a:bodyPr/>
          <a:lstStyle/>
          <a:p>
            <a:endParaRPr lang="sv-SE" dirty="0"/>
          </a:p>
        </p:txBody>
      </p:sp>
      <p:sp>
        <p:nvSpPr>
          <p:cNvPr id="6" name="Platshållare för sidfot 5"/>
          <p:cNvSpPr>
            <a:spLocks noGrp="1"/>
          </p:cNvSpPr>
          <p:nvPr>
            <p:ph type="ftr" sz="quarter" idx="14"/>
          </p:nvPr>
        </p:nvSpPr>
        <p:spPr>
          <a:xfrm>
            <a:off x="5863218" y="6290316"/>
            <a:ext cx="2895600" cy="417575"/>
          </a:xfrm>
          <a:prstGeom prst="rect">
            <a:avLst/>
          </a:prstGeom>
        </p:spPr>
        <p:txBody>
          <a:bodyPr/>
          <a:lstStyle/>
          <a:p>
            <a:r>
              <a:rPr lang="en-GB" dirty="0" smtClean="0"/>
              <a:t>HOW GOTHENBURG IS GOVERNED</a:t>
            </a:r>
            <a:endParaRPr lang="en-GB" dirty="0"/>
          </a:p>
        </p:txBody>
      </p:sp>
      <p:sp>
        <p:nvSpPr>
          <p:cNvPr id="9" name="Platshållare för bildnummer 8"/>
          <p:cNvSpPr>
            <a:spLocks noGrp="1"/>
          </p:cNvSpPr>
          <p:nvPr>
            <p:ph type="sldNum" sz="quarter" idx="15"/>
          </p:nvPr>
        </p:nvSpPr>
        <p:spPr/>
        <p:txBody>
          <a:bodyPr/>
          <a:lstStyle/>
          <a:p>
            <a:fld id="{CCB980A4-8073-2E47-BD49-CDC58DACAC28}" type="slidenum">
              <a:rPr lang="sv-SE" smtClean="0"/>
              <a:pPr/>
              <a:t>‹#›</a:t>
            </a:fld>
            <a:endParaRPr lang="sv-SE" dirty="0"/>
          </a:p>
        </p:txBody>
      </p:sp>
    </p:spTree>
    <p:extLst>
      <p:ext uri="{BB962C8B-B14F-4D97-AF65-F5344CB8AC3E}">
        <p14:creationId xmlns:p14="http://schemas.microsoft.com/office/powerpoint/2010/main" xmlns="" val="1900468841"/>
      </p:ext>
    </p:extLst>
  </p:cSld>
  <p:clrMapOvr>
    <a:masterClrMapping/>
  </p:clrMapOvr>
  <p:transition spd="med">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a:xfrm>
            <a:off x="685800" y="6400800"/>
            <a:ext cx="1905000" cy="222250"/>
          </a:xfrm>
          <a:prstGeom prst="rect">
            <a:avLst/>
          </a:prstGeom>
        </p:spPr>
        <p:txBody>
          <a:bodyPr/>
          <a:lstStyle>
            <a:lvl1pPr>
              <a:defRPr/>
            </a:lvl1pPr>
          </a:lstStyle>
          <a:p>
            <a:endParaRPr lang="sv-SE"/>
          </a:p>
        </p:txBody>
      </p:sp>
      <p:sp>
        <p:nvSpPr>
          <p:cNvPr id="3" name="Platshållare för sidfot 2"/>
          <p:cNvSpPr>
            <a:spLocks noGrp="1"/>
          </p:cNvSpPr>
          <p:nvPr>
            <p:ph type="ftr" sz="quarter" idx="11"/>
          </p:nvPr>
        </p:nvSpPr>
        <p:spPr>
          <a:xfrm>
            <a:off x="3124200" y="6400800"/>
            <a:ext cx="2895600" cy="222250"/>
          </a:xfrm>
          <a:prstGeom prst="rect">
            <a:avLst/>
          </a:prstGeom>
        </p:spPr>
        <p:txBody>
          <a:bodyPr/>
          <a:lstStyle>
            <a:lvl1pPr>
              <a:defRPr/>
            </a:lvl1pPr>
          </a:lstStyle>
          <a:p>
            <a:endParaRPr lang="sv-SE"/>
          </a:p>
        </p:txBody>
      </p:sp>
      <p:sp>
        <p:nvSpPr>
          <p:cNvPr id="4" name="Platshållare för bildnummer 3"/>
          <p:cNvSpPr>
            <a:spLocks noGrp="1"/>
          </p:cNvSpPr>
          <p:nvPr>
            <p:ph type="sldNum" sz="quarter" idx="12"/>
          </p:nvPr>
        </p:nvSpPr>
        <p:spPr/>
        <p:txBody>
          <a:bodyPr/>
          <a:lstStyle>
            <a:lvl1pPr>
              <a:defRPr/>
            </a:lvl1pPr>
          </a:lstStyle>
          <a:p>
            <a:fld id="{BC979C6A-BB1F-4481-8B45-2F5DFBDF3D6D}" type="slidenum">
              <a:rPr lang="sv-SE"/>
              <a:pPr/>
              <a:t>‹#›</a:t>
            </a:fld>
            <a:endParaRPr lang="sv-SE"/>
          </a:p>
        </p:txBody>
      </p:sp>
    </p:spTree>
  </p:cSld>
  <p:clrMapOvr>
    <a:masterClrMapping/>
  </p:clrMapOvr>
  <p:transition spd="med">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a:xfrm>
            <a:off x="685800" y="6400800"/>
            <a:ext cx="1905000" cy="222250"/>
          </a:xfrm>
          <a:prstGeom prst="rect">
            <a:avLst/>
          </a:prstGeom>
        </p:spPr>
        <p:txBody>
          <a:bodyPr/>
          <a:lstStyle>
            <a:lvl1pPr>
              <a:defRPr/>
            </a:lvl1pPr>
          </a:lstStyle>
          <a:p>
            <a:endParaRPr lang="sv-SE"/>
          </a:p>
        </p:txBody>
      </p:sp>
      <p:sp>
        <p:nvSpPr>
          <p:cNvPr id="5" name="Platshållare för sidfot 4"/>
          <p:cNvSpPr>
            <a:spLocks noGrp="1"/>
          </p:cNvSpPr>
          <p:nvPr>
            <p:ph type="ftr" sz="quarter" idx="11"/>
          </p:nvPr>
        </p:nvSpPr>
        <p:spPr>
          <a:xfrm>
            <a:off x="3124200" y="6400800"/>
            <a:ext cx="2895600" cy="222250"/>
          </a:xfrm>
          <a:prstGeom prst="rect">
            <a:avLst/>
          </a:prstGeom>
        </p:spPr>
        <p:txBody>
          <a:bodyPr/>
          <a:lstStyle>
            <a:lvl1pPr>
              <a:defRPr/>
            </a:lvl1pPr>
          </a:lstStyle>
          <a:p>
            <a:endParaRPr lang="sv-SE"/>
          </a:p>
        </p:txBody>
      </p:sp>
      <p:sp>
        <p:nvSpPr>
          <p:cNvPr id="6" name="Platshållare för bildnummer 5"/>
          <p:cNvSpPr>
            <a:spLocks noGrp="1"/>
          </p:cNvSpPr>
          <p:nvPr>
            <p:ph type="sldNum" sz="quarter" idx="12"/>
          </p:nvPr>
        </p:nvSpPr>
        <p:spPr/>
        <p:txBody>
          <a:bodyPr/>
          <a:lstStyle>
            <a:lvl1pPr>
              <a:defRPr/>
            </a:lvl1pPr>
          </a:lstStyle>
          <a:p>
            <a:fld id="{BC954152-4CE1-4BEF-9E89-E961FA7DD03D}" type="slidenum">
              <a:rPr lang="sv-SE"/>
              <a:pPr/>
              <a:t>‹#›</a:t>
            </a:fld>
            <a:endParaRPr lang="sv-SE"/>
          </a:p>
        </p:txBody>
      </p:sp>
    </p:spTree>
  </p:cSld>
  <p:clrMapOvr>
    <a:masterClrMapping/>
  </p:clrMapOvr>
  <p:transition spd="med">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Kapitelsida">
    <p:spTree>
      <p:nvGrpSpPr>
        <p:cNvPr id="1" name=""/>
        <p:cNvGrpSpPr/>
        <p:nvPr/>
      </p:nvGrpSpPr>
      <p:grpSpPr>
        <a:xfrm>
          <a:off x="0" y="0"/>
          <a:ext cx="0" cy="0"/>
          <a:chOff x="0" y="0"/>
          <a:chExt cx="0" cy="0"/>
        </a:xfrm>
      </p:grpSpPr>
      <p:pic>
        <p:nvPicPr>
          <p:cNvPr id="7" name="Bildobjekt 6" descr="GBGstad-PPT-BKGR.jpg"/>
          <p:cNvPicPr>
            <a:picLocks noChangeAspect="1"/>
          </p:cNvPicPr>
          <p:nvPr userDrawn="1"/>
        </p:nvPicPr>
        <p:blipFill>
          <a:blip r:embed="rId2" cstate="screen"/>
          <a:stretch>
            <a:fillRect/>
          </a:stretch>
        </p:blipFill>
        <p:spPr>
          <a:xfrm flipH="1">
            <a:off x="1" y="0"/>
            <a:ext cx="9143998" cy="6857999"/>
          </a:xfrm>
          <a:prstGeom prst="rect">
            <a:avLst/>
          </a:prstGeom>
        </p:spPr>
      </p:pic>
      <p:sp>
        <p:nvSpPr>
          <p:cNvPr id="9" name="Rubrik 4"/>
          <p:cNvSpPr>
            <a:spLocks noGrp="1"/>
          </p:cNvSpPr>
          <p:nvPr>
            <p:ph type="title" hasCustomPrompt="1"/>
          </p:nvPr>
        </p:nvSpPr>
        <p:spPr>
          <a:xfrm>
            <a:off x="2980338" y="2405247"/>
            <a:ext cx="5486252" cy="985563"/>
          </a:xfrm>
        </p:spPr>
        <p:txBody>
          <a:bodyPr wrap="square" anchor="b">
            <a:noAutofit/>
          </a:bodyPr>
          <a:lstStyle>
            <a:lvl1pPr>
              <a:lnSpc>
                <a:spcPct val="100000"/>
              </a:lnSpc>
              <a:defRPr sz="5000">
                <a:solidFill>
                  <a:schemeClr val="bg1"/>
                </a:solidFill>
              </a:defRPr>
            </a:lvl1pPr>
          </a:lstStyle>
          <a:p>
            <a:r>
              <a:rPr lang="sv-SE" dirty="0" smtClean="0"/>
              <a:t>Rubrik</a:t>
            </a:r>
            <a:endParaRPr lang="sv-SE" dirty="0"/>
          </a:p>
        </p:txBody>
      </p:sp>
      <p:sp>
        <p:nvSpPr>
          <p:cNvPr id="10" name="Platshållare för text 11"/>
          <p:cNvSpPr>
            <a:spLocks noGrp="1"/>
          </p:cNvSpPr>
          <p:nvPr>
            <p:ph type="body" sz="quarter" idx="14" hasCustomPrompt="1"/>
          </p:nvPr>
        </p:nvSpPr>
        <p:spPr>
          <a:xfrm>
            <a:off x="2999516" y="3563637"/>
            <a:ext cx="5475620" cy="307777"/>
          </a:xfrm>
        </p:spPr>
        <p:txBody>
          <a:bodyPr wrap="square">
            <a:spAutoFit/>
          </a:bodyPr>
          <a:lstStyle>
            <a:lvl1pPr marL="0" indent="0">
              <a:spcAft>
                <a:spcPts val="0"/>
              </a:spcAft>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smtClean="0"/>
              <a:t>Eventuell underrubrik</a:t>
            </a:r>
          </a:p>
        </p:txBody>
      </p:sp>
      <p:pic>
        <p:nvPicPr>
          <p:cNvPr id="11" name="Bildobjekt 10"/>
          <p:cNvPicPr>
            <a:picLocks noChangeAspect="1"/>
          </p:cNvPicPr>
          <p:nvPr userDrawn="1"/>
        </p:nvPicPr>
        <p:blipFill>
          <a:blip r:embed="rId3" cstate="screen">
            <a:extLst>
              <a:ext uri="{28A0092B-C50C-407E-A947-70E740481C1C}">
                <a14:useLocalDpi xmlns="" xmlns:a14="http://schemas.microsoft.com/office/drawing/2010/main" val="0"/>
              </a:ext>
            </a:extLst>
          </a:blip>
          <a:stretch>
            <a:fillRect/>
          </a:stretch>
        </p:blipFill>
        <p:spPr>
          <a:xfrm>
            <a:off x="836613" y="2590467"/>
            <a:ext cx="893762" cy="1386039"/>
          </a:xfrm>
          <a:prstGeom prst="rect">
            <a:avLst/>
          </a:prstGeom>
        </p:spPr>
      </p:pic>
      <p:cxnSp>
        <p:nvCxnSpPr>
          <p:cNvPr id="13" name="Rak 12"/>
          <p:cNvCxnSpPr/>
          <p:nvPr userDrawn="1"/>
        </p:nvCxnSpPr>
        <p:spPr>
          <a:xfrm>
            <a:off x="2369561" y="2150011"/>
            <a:ext cx="0" cy="226695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1529010743"/>
      </p:ext>
    </p:extLst>
  </p:cSld>
  <p:clrMapOvr>
    <a:masterClrMapping/>
  </p:clrMapOvr>
  <p:transition spd="med">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ubrik +  text">
    <p:spTree>
      <p:nvGrpSpPr>
        <p:cNvPr id="1" name=""/>
        <p:cNvGrpSpPr/>
        <p:nvPr/>
      </p:nvGrpSpPr>
      <p:grpSpPr>
        <a:xfrm>
          <a:off x="0" y="0"/>
          <a:ext cx="0" cy="0"/>
          <a:chOff x="0" y="0"/>
          <a:chExt cx="0" cy="0"/>
        </a:xfrm>
      </p:grpSpPr>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10" name="Platshållare för text 12"/>
          <p:cNvSpPr>
            <a:spLocks noGrp="1"/>
          </p:cNvSpPr>
          <p:nvPr>
            <p:ph type="body" sz="quarter" idx="13" hasCustomPrompt="1"/>
          </p:nvPr>
        </p:nvSpPr>
        <p:spPr>
          <a:xfrm>
            <a:off x="522000" y="1440000"/>
            <a:ext cx="8228598"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 xmlns:p14="http://schemas.microsoft.com/office/powerpoint/2010/main" val="3441254688"/>
      </p:ext>
    </p:extLst>
  </p:cSld>
  <p:clrMapOvr>
    <a:masterClrMapping/>
  </p:clrMapOvr>
  <p:transition spd="med">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ubrik +  bild - helsida">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79868" y="1367999"/>
            <a:ext cx="8763480" cy="4824000"/>
          </a:xfrm>
          <a:solidFill>
            <a:schemeClr val="bg1">
              <a:lumMod val="95000"/>
            </a:schemeClr>
          </a:solidFill>
        </p:spPr>
        <p:txBody>
          <a:bodyPr lIns="180000" tIns="180000"/>
          <a:lstStyle>
            <a:lvl1pPr marL="180000" marR="0" indent="-180000" algn="l" defTabSz="457200" rtl="0" eaLnBrk="1" fontAlgn="auto" latinLnBrk="0" hangingPunct="1">
              <a:lnSpc>
                <a:spcPct val="100000"/>
              </a:lnSpc>
              <a:spcBef>
                <a:spcPts val="0"/>
              </a:spcBef>
              <a:spcAft>
                <a:spcPts val="1500"/>
              </a:spcAft>
              <a:buClrTx/>
              <a:buSzTx/>
              <a:buFont typeface="Arial"/>
              <a:buChar char="•"/>
              <a:tabLst/>
              <a:defRPr sz="1200" i="1">
                <a:solidFill>
                  <a:schemeClr val="tx1"/>
                </a:solidFill>
              </a:defRPr>
            </a:lvl1pPr>
          </a:lstStyle>
          <a:p>
            <a:r>
              <a:rPr lang="sv-SE" dirty="0" smtClean="0"/>
              <a:t>Klicka på ikonen för att infoga bild.</a:t>
            </a:r>
          </a:p>
          <a:p>
            <a:endParaRPr lang="sv-SE" dirty="0" smtClean="0"/>
          </a:p>
        </p:txBody>
      </p:sp>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Tree>
    <p:extLst>
      <p:ext uri="{BB962C8B-B14F-4D97-AF65-F5344CB8AC3E}">
        <p14:creationId xmlns="" xmlns:p14="http://schemas.microsoft.com/office/powerpoint/2010/main" val="783435708"/>
      </p:ext>
    </p:extLst>
  </p:cSld>
  <p:clrMapOvr>
    <a:masterClrMapping/>
  </p:clrMapOvr>
  <p:transition spd="med">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ubrik, text +  bild - helsida">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79868" y="1367999"/>
            <a:ext cx="8763480" cy="4824000"/>
          </a:xfrm>
          <a:solidFill>
            <a:schemeClr val="bg1">
              <a:lumMod val="95000"/>
            </a:schemeClr>
          </a:solidFill>
        </p:spPr>
        <p:txBody>
          <a:bodyPr lIns="180000" tIns="180000"/>
          <a:lstStyle>
            <a:lvl1pPr marL="180000" marR="0" indent="-180000" algn="l" defTabSz="457200" rtl="0" eaLnBrk="1" fontAlgn="auto" latinLnBrk="0" hangingPunct="1">
              <a:lnSpc>
                <a:spcPct val="100000"/>
              </a:lnSpc>
              <a:spcBef>
                <a:spcPts val="0"/>
              </a:spcBef>
              <a:spcAft>
                <a:spcPts val="1500"/>
              </a:spcAft>
              <a:buClrTx/>
              <a:buSzTx/>
              <a:buFont typeface="Arial"/>
              <a:buChar char="•"/>
              <a:tabLst/>
              <a:defRPr sz="1200" i="1">
                <a:solidFill>
                  <a:schemeClr val="tx1"/>
                </a:solidFill>
              </a:defRPr>
            </a:lvl1pPr>
          </a:lstStyle>
          <a:p>
            <a:r>
              <a:rPr lang="sv-SE" dirty="0" smtClean="0"/>
              <a:t>Klicka på ikonen för att infoga bild.</a:t>
            </a:r>
          </a:p>
          <a:p>
            <a:endParaRPr lang="sv-SE" dirty="0" smtClean="0"/>
          </a:p>
        </p:txBody>
      </p:sp>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6" name="Platshållare för text 4"/>
          <p:cNvSpPr>
            <a:spLocks noGrp="1"/>
          </p:cNvSpPr>
          <p:nvPr>
            <p:ph type="body" sz="quarter" idx="16" hasCustomPrompt="1"/>
          </p:nvPr>
        </p:nvSpPr>
        <p:spPr>
          <a:xfrm>
            <a:off x="4859594" y="2507994"/>
            <a:ext cx="3583858" cy="2757487"/>
          </a:xfrm>
        </p:spPr>
        <p:txBody>
          <a:bodyPr/>
          <a:lstStyle>
            <a:lvl1pPr>
              <a:defRPr b="1"/>
            </a:lvl1pPr>
            <a:lvl2pPr>
              <a:defRPr b="1"/>
            </a:lvl2pPr>
            <a:lvl3pPr>
              <a:defRPr b="1"/>
            </a:lvl3pPr>
            <a:lvl4pPr>
              <a:defRPr b="1"/>
            </a:lvl4pPr>
            <a:lvl5pPr>
              <a:defRPr b="1"/>
            </a:lvl5p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 xmlns:p14="http://schemas.microsoft.com/office/powerpoint/2010/main" val="3455697130"/>
      </p:ext>
    </p:extLst>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Kapitelsida">
    <p:spTree>
      <p:nvGrpSpPr>
        <p:cNvPr id="1" name=""/>
        <p:cNvGrpSpPr/>
        <p:nvPr/>
      </p:nvGrpSpPr>
      <p:grpSpPr>
        <a:xfrm>
          <a:off x="0" y="0"/>
          <a:ext cx="0" cy="0"/>
          <a:chOff x="0" y="0"/>
          <a:chExt cx="0" cy="0"/>
        </a:xfrm>
      </p:grpSpPr>
      <p:pic>
        <p:nvPicPr>
          <p:cNvPr id="9" name="Bildobjekt 8" descr="GBGstad-PPT-BKGR.jpg"/>
          <p:cNvPicPr>
            <a:picLocks noChangeAspect="1"/>
          </p:cNvPicPr>
          <p:nvPr userDrawn="1"/>
        </p:nvPicPr>
        <p:blipFill>
          <a:blip r:embed="rId2" cstate="screen"/>
          <a:stretch>
            <a:fillRect/>
          </a:stretch>
        </p:blipFill>
        <p:spPr>
          <a:xfrm flipH="1">
            <a:off x="0" y="0"/>
            <a:ext cx="9143999" cy="6857999"/>
          </a:xfrm>
          <a:prstGeom prst="rect">
            <a:avLst/>
          </a:prstGeom>
        </p:spPr>
      </p:pic>
      <p:sp>
        <p:nvSpPr>
          <p:cNvPr id="10" name="Rubrik 4"/>
          <p:cNvSpPr>
            <a:spLocks noGrp="1"/>
          </p:cNvSpPr>
          <p:nvPr>
            <p:ph type="title" hasCustomPrompt="1"/>
          </p:nvPr>
        </p:nvSpPr>
        <p:spPr>
          <a:xfrm>
            <a:off x="2980338" y="2405247"/>
            <a:ext cx="5486252" cy="985563"/>
          </a:xfrm>
        </p:spPr>
        <p:txBody>
          <a:bodyPr wrap="square" anchor="b">
            <a:noAutofit/>
          </a:bodyPr>
          <a:lstStyle>
            <a:lvl1pPr>
              <a:lnSpc>
                <a:spcPct val="100000"/>
              </a:lnSpc>
              <a:defRPr sz="5000">
                <a:solidFill>
                  <a:schemeClr val="bg1"/>
                </a:solidFill>
              </a:defRPr>
            </a:lvl1pPr>
          </a:lstStyle>
          <a:p>
            <a:r>
              <a:rPr lang="sv-SE" dirty="0" smtClean="0"/>
              <a:t>Rubrik</a:t>
            </a:r>
            <a:endParaRPr lang="sv-SE" dirty="0"/>
          </a:p>
        </p:txBody>
      </p:sp>
      <p:sp>
        <p:nvSpPr>
          <p:cNvPr id="11" name="Platshållare för text 11"/>
          <p:cNvSpPr>
            <a:spLocks noGrp="1"/>
          </p:cNvSpPr>
          <p:nvPr>
            <p:ph type="body" sz="quarter" idx="14" hasCustomPrompt="1"/>
          </p:nvPr>
        </p:nvSpPr>
        <p:spPr>
          <a:xfrm>
            <a:off x="2999516" y="3563637"/>
            <a:ext cx="5475620" cy="307777"/>
          </a:xfrm>
        </p:spPr>
        <p:txBody>
          <a:bodyPr wrap="square">
            <a:spAutoFit/>
          </a:bodyPr>
          <a:lstStyle>
            <a:lvl1pPr marL="0" indent="0">
              <a:spcAft>
                <a:spcPts val="0"/>
              </a:spcAft>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smtClean="0"/>
              <a:t>Eventuell underrubrik</a:t>
            </a:r>
          </a:p>
        </p:txBody>
      </p:sp>
      <p:pic>
        <p:nvPicPr>
          <p:cNvPr id="16" name="Bildobjekt 15"/>
          <p:cNvPicPr>
            <a:picLocks noChangeAspect="1"/>
          </p:cNvPicPr>
          <p:nvPr userDrawn="1"/>
        </p:nvPicPr>
        <p:blipFill>
          <a:blip r:embed="rId3" cstate="screen">
            <a:extLst>
              <a:ext uri="{28A0092B-C50C-407E-A947-70E740481C1C}">
                <a14:useLocalDpi xmlns="" xmlns:a14="http://schemas.microsoft.com/office/drawing/2010/main" val="0"/>
              </a:ext>
            </a:extLst>
          </a:blip>
          <a:stretch>
            <a:fillRect/>
          </a:stretch>
        </p:blipFill>
        <p:spPr>
          <a:xfrm>
            <a:off x="836613" y="2590467"/>
            <a:ext cx="893762" cy="1386039"/>
          </a:xfrm>
          <a:prstGeom prst="rect">
            <a:avLst/>
          </a:prstGeom>
        </p:spPr>
      </p:pic>
      <p:cxnSp>
        <p:nvCxnSpPr>
          <p:cNvPr id="17" name="Rak 16"/>
          <p:cNvCxnSpPr/>
          <p:nvPr userDrawn="1"/>
        </p:nvCxnSpPr>
        <p:spPr>
          <a:xfrm>
            <a:off x="2369561" y="2150011"/>
            <a:ext cx="0" cy="226695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1854815315"/>
      </p:ext>
    </p:extLst>
  </p:cSld>
  <p:clrMapOvr>
    <a:masterClrMapping/>
  </p:clrMapOvr>
  <p:transition spd="med">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ubrik + grafik - helsida">
    <p:spTree>
      <p:nvGrpSpPr>
        <p:cNvPr id="1" name=""/>
        <p:cNvGrpSpPr/>
        <p:nvPr/>
      </p:nvGrpSpPr>
      <p:grpSpPr>
        <a:xfrm>
          <a:off x="0" y="0"/>
          <a:ext cx="0" cy="0"/>
          <a:chOff x="0" y="0"/>
          <a:chExt cx="0" cy="0"/>
        </a:xfrm>
      </p:grpSpPr>
      <p:sp>
        <p:nvSpPr>
          <p:cNvPr id="7" name="Platshållare för bildnummer 6"/>
          <p:cNvSpPr>
            <a:spLocks noGrp="1"/>
          </p:cNvSpPr>
          <p:nvPr>
            <p:ph type="sldNum" sz="quarter" idx="15"/>
          </p:nvPr>
        </p:nvSpPr>
        <p:spPr/>
        <p:txBody>
          <a:bodyPr/>
          <a:lstStyle/>
          <a:p>
            <a:fld id="{CCB980A4-8073-2E47-BD49-CDC58DACAC28}" type="slidenum">
              <a:rPr lang="sv-SE" smtClean="0"/>
              <a:pPr/>
              <a:t>‹#›</a:t>
            </a:fld>
            <a:endParaRPr lang="sv-SE" dirty="0"/>
          </a:p>
        </p:txBody>
      </p:sp>
      <p:sp>
        <p:nvSpPr>
          <p:cNvPr id="11" name="Platshållare för innehåll 10"/>
          <p:cNvSpPr>
            <a:spLocks noGrp="1"/>
          </p:cNvSpPr>
          <p:nvPr>
            <p:ph sz="quarter" idx="16" hasCustomPrompt="1"/>
          </p:nvPr>
        </p:nvSpPr>
        <p:spPr>
          <a:xfrm>
            <a:off x="179387" y="1368000"/>
            <a:ext cx="8763959" cy="4824000"/>
          </a:xfrm>
          <a:solidFill>
            <a:schemeClr val="bg1">
              <a:lumMod val="95000"/>
            </a:schemeClr>
          </a:solidFill>
        </p:spPr>
        <p:txBody>
          <a:bodyPr lIns="180000" tIns="180000"/>
          <a:lstStyle>
            <a:lvl1pPr marL="179388" indent="-179388">
              <a:defRPr sz="1200" i="1">
                <a:solidFill>
                  <a:schemeClr val="tx1"/>
                </a:solidFill>
              </a:defRPr>
            </a:lvl1pPr>
            <a:lvl2pPr marL="712788" indent="-266700">
              <a:defRPr sz="2000"/>
            </a:lvl2pPr>
            <a:lvl3pPr marL="712788" indent="-266700">
              <a:defRPr sz="1600"/>
            </a:lvl3pPr>
            <a:lvl4pPr marL="712788" indent="-266700">
              <a:defRPr sz="1600"/>
            </a:lvl4pPr>
            <a:lvl5pPr marL="712788" indent="-266700">
              <a:defRPr sz="1600"/>
            </a:lvl5pPr>
          </a:lstStyle>
          <a:p>
            <a:pPr lvl="0"/>
            <a:r>
              <a:rPr lang="sv-SE" dirty="0" smtClean="0"/>
              <a:t>Klicka på en av ikonerna för att infoga bild, diagram, film etc.</a:t>
            </a:r>
            <a:endParaRPr lang="sv-SE" dirty="0"/>
          </a:p>
        </p:txBody>
      </p:sp>
      <p:sp>
        <p:nvSpPr>
          <p:cNvPr id="4" name="Rubrik 3"/>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3999022756"/>
      </p:ext>
    </p:extLst>
  </p:cSld>
  <p:clrMapOvr>
    <a:masterClrMapping/>
  </p:clrMapOvr>
  <p:transition spd="med">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d + text höger">
    <p:spTree>
      <p:nvGrpSpPr>
        <p:cNvPr id="1" name=""/>
        <p:cNvGrpSpPr/>
        <p:nvPr/>
      </p:nvGrpSpPr>
      <p:grpSpPr>
        <a:xfrm>
          <a:off x="0" y="0"/>
          <a:ext cx="0" cy="0"/>
          <a:chOff x="0" y="0"/>
          <a:chExt cx="0" cy="0"/>
        </a:xfrm>
      </p:grpSpPr>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179866" y="1368000"/>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13" name="Platshållare för text 12"/>
          <p:cNvSpPr>
            <a:spLocks noGrp="1"/>
          </p:cNvSpPr>
          <p:nvPr>
            <p:ph type="body" sz="quarter" idx="13" hasCustomPrompt="1"/>
          </p:nvPr>
        </p:nvSpPr>
        <p:spPr>
          <a:xfrm>
            <a:off x="3581057" y="1440000"/>
            <a:ext cx="5040000" cy="4694989"/>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3145963504"/>
      </p:ext>
    </p:extLst>
  </p:cSld>
  <p:clrMapOvr>
    <a:masterClrMapping/>
  </p:clrMapOvr>
  <p:transition spd="med">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 + text vänster">
    <p:spTree>
      <p:nvGrpSpPr>
        <p:cNvPr id="1" name=""/>
        <p:cNvGrpSpPr/>
        <p:nvPr/>
      </p:nvGrpSpPr>
      <p:grpSpPr>
        <a:xfrm>
          <a:off x="0" y="0"/>
          <a:ext cx="0" cy="0"/>
          <a:chOff x="0" y="0"/>
          <a:chExt cx="0" cy="0"/>
        </a:xfrm>
      </p:grpSpPr>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5888914" y="1368000"/>
            <a:ext cx="3060000" cy="4824000"/>
          </a:xfrm>
          <a:solidFill>
            <a:schemeClr val="bg1">
              <a:lumMod val="95000"/>
            </a:schemeClr>
          </a:solidFill>
          <a:ln>
            <a:noFill/>
          </a:ln>
        </p:spPr>
        <p:txBody>
          <a:bodyPr lIns="180000" tIns="180000"/>
          <a:lstStyle>
            <a:lvl1pPr>
              <a:defRPr sz="1200" i="1" baseline="0">
                <a:solidFill>
                  <a:schemeClr val="tx1"/>
                </a:solidFill>
              </a:defRPr>
            </a:lvl1pPr>
          </a:lstStyle>
          <a:p>
            <a:r>
              <a:rPr lang="sv-SE" dirty="0" smtClean="0"/>
              <a:t>Klicka på ikonen för att infoga bild.</a:t>
            </a:r>
          </a:p>
        </p:txBody>
      </p:sp>
      <p:sp>
        <p:nvSpPr>
          <p:cNvPr id="13" name="Platshållare för text 12"/>
          <p:cNvSpPr>
            <a:spLocks noGrp="1"/>
          </p:cNvSpPr>
          <p:nvPr>
            <p:ph type="body" sz="quarter" idx="13" hasCustomPrompt="1"/>
          </p:nvPr>
        </p:nvSpPr>
        <p:spPr>
          <a:xfrm>
            <a:off x="522000" y="1440000"/>
            <a:ext cx="5040000"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561076144"/>
      </p:ext>
    </p:extLst>
  </p:cSld>
  <p:clrMapOvr>
    <a:masterClrMapping/>
  </p:clrMapOvr>
  <p:transition spd="med">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ld + grafik höger">
    <p:spTree>
      <p:nvGrpSpPr>
        <p:cNvPr id="1" name=""/>
        <p:cNvGrpSpPr/>
        <p:nvPr/>
      </p:nvGrpSpPr>
      <p:grpSpPr>
        <a:xfrm>
          <a:off x="0" y="0"/>
          <a:ext cx="0" cy="0"/>
          <a:chOff x="0" y="0"/>
          <a:chExt cx="0" cy="0"/>
        </a:xfrm>
      </p:grpSpPr>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179389" y="1368000"/>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11" name="Platshållare för innehåll 7"/>
          <p:cNvSpPr>
            <a:spLocks noGrp="1"/>
          </p:cNvSpPr>
          <p:nvPr>
            <p:ph sz="quarter" idx="13" hasCustomPrompt="1"/>
          </p:nvPr>
        </p:nvSpPr>
        <p:spPr>
          <a:xfrm>
            <a:off x="3582000" y="1368000"/>
            <a:ext cx="5364000" cy="4824000"/>
          </a:xfrm>
          <a:solidFill>
            <a:schemeClr val="bg1">
              <a:lumMod val="95000"/>
            </a:schemeClr>
          </a:solidFill>
        </p:spPr>
        <p:txBody>
          <a:bodyPr lIns="180000" tIns="180000"/>
          <a:lstStyle>
            <a:lvl1pPr>
              <a:defRPr sz="1200"/>
            </a:lvl1pPr>
          </a:lstStyle>
          <a:p>
            <a:pPr lvl="0"/>
            <a:r>
              <a:rPr lang="sv-SE" dirty="0" smtClean="0"/>
              <a:t>Klicka på en av ikonerna för att infoga bild, diagram, film etc.</a:t>
            </a:r>
          </a:p>
        </p:txBody>
      </p:sp>
    </p:spTree>
    <p:extLst>
      <p:ext uri="{BB962C8B-B14F-4D97-AF65-F5344CB8AC3E}">
        <p14:creationId xmlns="" xmlns:p14="http://schemas.microsoft.com/office/powerpoint/2010/main" val="2289522062"/>
      </p:ext>
    </p:extLst>
  </p:cSld>
  <p:clrMapOvr>
    <a:masterClrMapping/>
  </p:clrMapOvr>
  <p:transition spd="med">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ld + grafik vänst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179389" y="1368000"/>
            <a:ext cx="5364000" cy="4824000"/>
          </a:xfrm>
          <a:solidFill>
            <a:schemeClr val="bg1">
              <a:lumMod val="95000"/>
            </a:schemeClr>
          </a:solidFill>
        </p:spPr>
        <p:txBody>
          <a:bodyPr lIns="180000" tIns="180000"/>
          <a:lstStyle>
            <a:lvl1pPr>
              <a:defRPr sz="1200" i="1" baseline="0">
                <a:solidFill>
                  <a:schemeClr val="tx1"/>
                </a:solidFill>
              </a:defRPr>
            </a:lvl1pPr>
          </a:lstStyle>
          <a:p>
            <a:pPr lvl="0"/>
            <a:r>
              <a:rPr lang="sv-SE" dirty="0" smtClean="0"/>
              <a:t>Klicka på en av ikonerna för att infoga bild, diagram, film etc.</a:t>
            </a:r>
            <a:endParaRPr lang="sv-SE"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5889600" y="1367999"/>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1939858989"/>
      </p:ext>
    </p:extLst>
  </p:cSld>
  <p:clrMapOvr>
    <a:masterClrMapping/>
  </p:clrMapOvr>
  <p:transition spd="med">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grafik vänst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179388" y="1368000"/>
            <a:ext cx="5364000" cy="4824000"/>
          </a:xfrm>
          <a:solidFill>
            <a:schemeClr val="bg1">
              <a:lumMod val="95000"/>
            </a:schemeClr>
          </a:solidFill>
        </p:spPr>
        <p:txBody>
          <a:bodyPr lIns="180000" tIns="180000"/>
          <a:lstStyle>
            <a:lvl1pPr>
              <a:defRPr sz="1200" i="1" baseline="0">
                <a:solidFill>
                  <a:schemeClr val="tx1"/>
                </a:solidFill>
              </a:defRPr>
            </a:lvl1pPr>
          </a:lstStyle>
          <a:p>
            <a:pPr lvl="0"/>
            <a:r>
              <a:rPr lang="sv-SE" dirty="0" smtClean="0"/>
              <a:t>Klicka på en av ikonerna för att infoga bild, diagram, film etc.</a:t>
            </a:r>
            <a:endParaRPr lang="sv-SE"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9" name="Platshållare för text 8"/>
          <p:cNvSpPr>
            <a:spLocks noGrp="1"/>
          </p:cNvSpPr>
          <p:nvPr>
            <p:ph type="body" sz="quarter" idx="14" hasCustomPrompt="1"/>
          </p:nvPr>
        </p:nvSpPr>
        <p:spPr>
          <a:xfrm>
            <a:off x="5889600" y="1440000"/>
            <a:ext cx="2732400"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lvl1pPr>
              <a:defRPr lang="sv-SE" sz="2800" b="1" i="0" u="none" strike="noStrike" baseline="0" smtClean="0"/>
            </a:lvl1pPr>
          </a:lstStyle>
          <a:p>
            <a:r>
              <a:rPr lang="sv-SE" sz="2800" b="1" i="0" u="none" strike="noStrike" baseline="0" dirty="0" smtClean="0">
                <a:solidFill>
                  <a:srgbClr val="2C2C2C"/>
                </a:solidFill>
                <a:latin typeface="Arial"/>
              </a:rPr>
              <a:t>Rubrik </a:t>
            </a:r>
            <a:r>
              <a:rPr lang="sv-SE" sz="2800" b="1" i="0" u="none" strike="noStrike" baseline="0" dirty="0" err="1" smtClean="0">
                <a:solidFill>
                  <a:srgbClr val="2C2C2C"/>
                </a:solidFill>
                <a:latin typeface="Arial"/>
              </a:rPr>
              <a:t>rubrik</a:t>
            </a:r>
            <a:r>
              <a:rPr lang="sv-SE" sz="2800" b="1" i="0" u="none" strike="noStrike" baseline="0" dirty="0" smtClean="0">
                <a:solidFill>
                  <a:srgbClr val="2C2C2C"/>
                </a:solidFill>
                <a:latin typeface="Arial"/>
              </a:rPr>
              <a:t> </a:t>
            </a:r>
            <a:r>
              <a:rPr lang="sv-SE" sz="2800" b="1" i="0" u="none" strike="noStrike" baseline="0" dirty="0" err="1" smtClean="0">
                <a:solidFill>
                  <a:srgbClr val="2C2C2C"/>
                </a:solidFill>
                <a:latin typeface="Arial"/>
              </a:rPr>
              <a:t>rubrik</a:t>
            </a:r>
            <a:endParaRPr lang="sv-SE" dirty="0"/>
          </a:p>
        </p:txBody>
      </p:sp>
    </p:spTree>
    <p:extLst>
      <p:ext uri="{BB962C8B-B14F-4D97-AF65-F5344CB8AC3E}">
        <p14:creationId xmlns="" xmlns:p14="http://schemas.microsoft.com/office/powerpoint/2010/main" val="2439310089"/>
      </p:ext>
    </p:extLst>
  </p:cSld>
  <p:clrMapOvr>
    <a:masterClrMapping/>
  </p:clrMapOvr>
  <p:transition spd="med">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grafik hög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3582000" y="1368000"/>
            <a:ext cx="5364000" cy="4824000"/>
          </a:xfrm>
          <a:solidFill>
            <a:schemeClr val="bg1">
              <a:lumMod val="95000"/>
            </a:schemeClr>
          </a:solidFill>
        </p:spPr>
        <p:txBody>
          <a:bodyPr lIns="180000" tIns="180000"/>
          <a:lstStyle>
            <a:lvl1pPr>
              <a:defRPr sz="1200" i="1">
                <a:solidFill>
                  <a:schemeClr val="tx1"/>
                </a:solidFill>
              </a:defRPr>
            </a:lvl1pPr>
          </a:lstStyle>
          <a:p>
            <a:pPr lvl="0"/>
            <a:r>
              <a:rPr lang="sv-SE" dirty="0" smtClean="0"/>
              <a:t>Klicka på en av ikonerna för att infoga bild, diagram, film etc.</a:t>
            </a:r>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9" name="Platshållare för text 8"/>
          <p:cNvSpPr>
            <a:spLocks noGrp="1"/>
          </p:cNvSpPr>
          <p:nvPr>
            <p:ph type="body" sz="quarter" idx="14" hasCustomPrompt="1"/>
          </p:nvPr>
        </p:nvSpPr>
        <p:spPr>
          <a:xfrm>
            <a:off x="522000" y="1440000"/>
            <a:ext cx="2732143"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505727683"/>
      </p:ext>
    </p:extLst>
  </p:cSld>
  <p:clrMapOvr>
    <a:masterClrMapping/>
  </p:clrMapOvr>
  <p:transition spd="med">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Kapitelsida">
    <p:spTree>
      <p:nvGrpSpPr>
        <p:cNvPr id="1" name=""/>
        <p:cNvGrpSpPr/>
        <p:nvPr/>
      </p:nvGrpSpPr>
      <p:grpSpPr>
        <a:xfrm>
          <a:off x="0" y="0"/>
          <a:ext cx="0" cy="0"/>
          <a:chOff x="0" y="0"/>
          <a:chExt cx="0" cy="0"/>
        </a:xfrm>
      </p:grpSpPr>
      <p:pic>
        <p:nvPicPr>
          <p:cNvPr id="9" name="Bildobjekt 8" descr="GBGstad-PPT-BKGR.jpg"/>
          <p:cNvPicPr>
            <a:picLocks noChangeAspect="1"/>
          </p:cNvPicPr>
          <p:nvPr userDrawn="1"/>
        </p:nvPicPr>
        <p:blipFill>
          <a:blip r:embed="rId2" cstate="screen"/>
          <a:stretch>
            <a:fillRect/>
          </a:stretch>
        </p:blipFill>
        <p:spPr>
          <a:xfrm flipH="1">
            <a:off x="0" y="0"/>
            <a:ext cx="9143998" cy="6857998"/>
          </a:xfrm>
          <a:prstGeom prst="rect">
            <a:avLst/>
          </a:prstGeom>
        </p:spPr>
      </p:pic>
      <p:sp>
        <p:nvSpPr>
          <p:cNvPr id="14" name="Rubrik 4"/>
          <p:cNvSpPr>
            <a:spLocks noGrp="1"/>
          </p:cNvSpPr>
          <p:nvPr>
            <p:ph type="title" hasCustomPrompt="1"/>
          </p:nvPr>
        </p:nvSpPr>
        <p:spPr>
          <a:xfrm>
            <a:off x="2980338" y="2405247"/>
            <a:ext cx="5486252" cy="985563"/>
          </a:xfrm>
        </p:spPr>
        <p:txBody>
          <a:bodyPr wrap="square" anchor="b">
            <a:noAutofit/>
          </a:bodyPr>
          <a:lstStyle>
            <a:lvl1pPr>
              <a:lnSpc>
                <a:spcPct val="100000"/>
              </a:lnSpc>
              <a:defRPr sz="5000">
                <a:solidFill>
                  <a:schemeClr val="bg1"/>
                </a:solidFill>
              </a:defRPr>
            </a:lvl1pPr>
          </a:lstStyle>
          <a:p>
            <a:r>
              <a:rPr lang="sv-SE" dirty="0" smtClean="0"/>
              <a:t>Rubrik</a:t>
            </a:r>
            <a:endParaRPr lang="sv-SE" dirty="0"/>
          </a:p>
        </p:txBody>
      </p:sp>
      <p:sp>
        <p:nvSpPr>
          <p:cNvPr id="7" name="Platshållare för text 11"/>
          <p:cNvSpPr>
            <a:spLocks noGrp="1"/>
          </p:cNvSpPr>
          <p:nvPr>
            <p:ph type="body" sz="quarter" idx="14" hasCustomPrompt="1"/>
          </p:nvPr>
        </p:nvSpPr>
        <p:spPr>
          <a:xfrm>
            <a:off x="2999516" y="3563637"/>
            <a:ext cx="5475620" cy="307777"/>
          </a:xfrm>
        </p:spPr>
        <p:txBody>
          <a:bodyPr wrap="square">
            <a:spAutoFit/>
          </a:bodyPr>
          <a:lstStyle>
            <a:lvl1pPr marL="0" indent="0">
              <a:spcAft>
                <a:spcPts val="0"/>
              </a:spcAft>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smtClean="0"/>
              <a:t>Eventuell underrubrik</a:t>
            </a:r>
          </a:p>
        </p:txBody>
      </p:sp>
      <p:pic>
        <p:nvPicPr>
          <p:cNvPr id="11" name="Bildobjekt 10"/>
          <p:cNvPicPr>
            <a:picLocks noChangeAspect="1"/>
          </p:cNvPicPr>
          <p:nvPr userDrawn="1"/>
        </p:nvPicPr>
        <p:blipFill>
          <a:blip r:embed="rId3" cstate="screen">
            <a:extLst>
              <a:ext uri="{28A0092B-C50C-407E-A947-70E740481C1C}">
                <a14:useLocalDpi xmlns="" xmlns:a14="http://schemas.microsoft.com/office/drawing/2010/main" val="0"/>
              </a:ext>
            </a:extLst>
          </a:blip>
          <a:stretch>
            <a:fillRect/>
          </a:stretch>
        </p:blipFill>
        <p:spPr>
          <a:xfrm>
            <a:off x="836613" y="2590467"/>
            <a:ext cx="893762" cy="1386039"/>
          </a:xfrm>
          <a:prstGeom prst="rect">
            <a:avLst/>
          </a:prstGeom>
        </p:spPr>
      </p:pic>
      <p:cxnSp>
        <p:nvCxnSpPr>
          <p:cNvPr id="12" name="Rak 11"/>
          <p:cNvCxnSpPr/>
          <p:nvPr userDrawn="1"/>
        </p:nvCxnSpPr>
        <p:spPr>
          <a:xfrm>
            <a:off x="2369561" y="2150011"/>
            <a:ext cx="0" cy="226695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1381257617"/>
      </p:ext>
    </p:extLst>
  </p:cSld>
  <p:clrMapOvr>
    <a:masterClrMapping/>
  </p:clrMapOvr>
  <p:transition spd="med">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ubrik +  text">
    <p:spTree>
      <p:nvGrpSpPr>
        <p:cNvPr id="1" name=""/>
        <p:cNvGrpSpPr/>
        <p:nvPr/>
      </p:nvGrpSpPr>
      <p:grpSpPr>
        <a:xfrm>
          <a:off x="0" y="0"/>
          <a:ext cx="0" cy="0"/>
          <a:chOff x="0" y="0"/>
          <a:chExt cx="0" cy="0"/>
        </a:xfrm>
      </p:grpSpPr>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10" name="Platshållare för text 12"/>
          <p:cNvSpPr>
            <a:spLocks noGrp="1"/>
          </p:cNvSpPr>
          <p:nvPr>
            <p:ph type="body" sz="quarter" idx="13" hasCustomPrompt="1"/>
          </p:nvPr>
        </p:nvSpPr>
        <p:spPr>
          <a:xfrm>
            <a:off x="522000" y="1440000"/>
            <a:ext cx="8228598"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 xmlns:p14="http://schemas.microsoft.com/office/powerpoint/2010/main" val="3441254688"/>
      </p:ext>
    </p:extLst>
  </p:cSld>
  <p:clrMapOvr>
    <a:masterClrMapping/>
  </p:clrMapOvr>
  <p:transition spd="med">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ubrik +  bild - helsida">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79868" y="1367999"/>
            <a:ext cx="8763480" cy="4824000"/>
          </a:xfrm>
          <a:solidFill>
            <a:schemeClr val="bg1">
              <a:lumMod val="95000"/>
            </a:schemeClr>
          </a:solidFill>
        </p:spPr>
        <p:txBody>
          <a:bodyPr lIns="180000" tIns="180000"/>
          <a:lstStyle>
            <a:lvl1pPr marL="180000" marR="0" indent="-180000" algn="l" defTabSz="457200" rtl="0" eaLnBrk="1" fontAlgn="auto" latinLnBrk="0" hangingPunct="1">
              <a:lnSpc>
                <a:spcPct val="100000"/>
              </a:lnSpc>
              <a:spcBef>
                <a:spcPts val="0"/>
              </a:spcBef>
              <a:spcAft>
                <a:spcPts val="1500"/>
              </a:spcAft>
              <a:buClrTx/>
              <a:buSzTx/>
              <a:buFont typeface="Arial"/>
              <a:buChar char="•"/>
              <a:tabLst/>
              <a:defRPr sz="1200" i="1">
                <a:solidFill>
                  <a:schemeClr val="tx1"/>
                </a:solidFill>
              </a:defRPr>
            </a:lvl1pPr>
          </a:lstStyle>
          <a:p>
            <a:r>
              <a:rPr lang="sv-SE" dirty="0" smtClean="0"/>
              <a:t>Klicka på ikonen för att infoga bild.</a:t>
            </a:r>
          </a:p>
          <a:p>
            <a:endParaRPr lang="sv-SE" dirty="0" smtClean="0"/>
          </a:p>
        </p:txBody>
      </p:sp>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Tree>
    <p:extLst>
      <p:ext uri="{BB962C8B-B14F-4D97-AF65-F5344CB8AC3E}">
        <p14:creationId xmlns="" xmlns:p14="http://schemas.microsoft.com/office/powerpoint/2010/main" val="2934426288"/>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  text">
    <p:spTree>
      <p:nvGrpSpPr>
        <p:cNvPr id="1" name=""/>
        <p:cNvGrpSpPr/>
        <p:nvPr/>
      </p:nvGrpSpPr>
      <p:grpSpPr>
        <a:xfrm>
          <a:off x="0" y="0"/>
          <a:ext cx="0" cy="0"/>
          <a:chOff x="0" y="0"/>
          <a:chExt cx="0" cy="0"/>
        </a:xfrm>
      </p:grpSpPr>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10" name="Platshållare för text 12"/>
          <p:cNvSpPr>
            <a:spLocks noGrp="1"/>
          </p:cNvSpPr>
          <p:nvPr>
            <p:ph type="body" sz="quarter" idx="13" hasCustomPrompt="1"/>
          </p:nvPr>
        </p:nvSpPr>
        <p:spPr>
          <a:xfrm>
            <a:off x="522000" y="1440000"/>
            <a:ext cx="8228598"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 xmlns:p14="http://schemas.microsoft.com/office/powerpoint/2010/main" val="4007312406"/>
      </p:ext>
    </p:extLst>
  </p:cSld>
  <p:clrMapOvr>
    <a:masterClrMapping/>
  </p:clrMapOvr>
  <p:transition spd="med">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ubrik, text +  bild - helsida">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79868" y="1367999"/>
            <a:ext cx="8763480" cy="4824000"/>
          </a:xfrm>
          <a:solidFill>
            <a:schemeClr val="bg1">
              <a:lumMod val="95000"/>
            </a:schemeClr>
          </a:solidFill>
        </p:spPr>
        <p:txBody>
          <a:bodyPr lIns="180000" tIns="180000"/>
          <a:lstStyle>
            <a:lvl1pPr marL="180000" marR="0" indent="-180000" algn="l" defTabSz="457200" rtl="0" eaLnBrk="1" fontAlgn="auto" latinLnBrk="0" hangingPunct="1">
              <a:lnSpc>
                <a:spcPct val="100000"/>
              </a:lnSpc>
              <a:spcBef>
                <a:spcPts val="0"/>
              </a:spcBef>
              <a:spcAft>
                <a:spcPts val="1500"/>
              </a:spcAft>
              <a:buClrTx/>
              <a:buSzTx/>
              <a:buFont typeface="Arial"/>
              <a:buChar char="•"/>
              <a:tabLst/>
              <a:defRPr sz="1200" i="1">
                <a:solidFill>
                  <a:schemeClr val="tx1"/>
                </a:solidFill>
              </a:defRPr>
            </a:lvl1pPr>
          </a:lstStyle>
          <a:p>
            <a:r>
              <a:rPr lang="sv-SE" dirty="0" smtClean="0"/>
              <a:t>Klicka på ikonen för att infoga bild.</a:t>
            </a:r>
          </a:p>
          <a:p>
            <a:endParaRPr lang="sv-SE" dirty="0" smtClean="0"/>
          </a:p>
        </p:txBody>
      </p:sp>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6" name="Platshållare för text 4"/>
          <p:cNvSpPr>
            <a:spLocks noGrp="1"/>
          </p:cNvSpPr>
          <p:nvPr>
            <p:ph type="body" sz="quarter" idx="16" hasCustomPrompt="1"/>
          </p:nvPr>
        </p:nvSpPr>
        <p:spPr>
          <a:xfrm>
            <a:off x="4859594" y="2507994"/>
            <a:ext cx="3583858" cy="2757487"/>
          </a:xfrm>
        </p:spPr>
        <p:txBody>
          <a:bodyPr/>
          <a:lstStyle>
            <a:lvl1pPr>
              <a:defRPr b="1"/>
            </a:lvl1pPr>
            <a:lvl2pPr>
              <a:defRPr b="1"/>
            </a:lvl2pPr>
            <a:lvl3pPr>
              <a:defRPr b="1"/>
            </a:lvl3pPr>
            <a:lvl4pPr>
              <a:defRPr b="1"/>
            </a:lvl4pPr>
            <a:lvl5pPr>
              <a:defRPr b="1"/>
            </a:lvl5p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 xmlns:p14="http://schemas.microsoft.com/office/powerpoint/2010/main" val="2614402433"/>
      </p:ext>
    </p:extLst>
  </p:cSld>
  <p:clrMapOvr>
    <a:masterClrMapping/>
  </p:clrMapOvr>
  <p:transition spd="med">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ubrik + grafik - helsida">
    <p:spTree>
      <p:nvGrpSpPr>
        <p:cNvPr id="1" name=""/>
        <p:cNvGrpSpPr/>
        <p:nvPr/>
      </p:nvGrpSpPr>
      <p:grpSpPr>
        <a:xfrm>
          <a:off x="0" y="0"/>
          <a:ext cx="0" cy="0"/>
          <a:chOff x="0" y="0"/>
          <a:chExt cx="0" cy="0"/>
        </a:xfrm>
      </p:grpSpPr>
      <p:sp>
        <p:nvSpPr>
          <p:cNvPr id="7" name="Platshållare för bildnummer 6"/>
          <p:cNvSpPr>
            <a:spLocks noGrp="1"/>
          </p:cNvSpPr>
          <p:nvPr>
            <p:ph type="sldNum" sz="quarter" idx="15"/>
          </p:nvPr>
        </p:nvSpPr>
        <p:spPr/>
        <p:txBody>
          <a:bodyPr/>
          <a:lstStyle/>
          <a:p>
            <a:fld id="{CCB980A4-8073-2E47-BD49-CDC58DACAC28}" type="slidenum">
              <a:rPr lang="sv-SE" smtClean="0"/>
              <a:pPr/>
              <a:t>‹#›</a:t>
            </a:fld>
            <a:endParaRPr lang="sv-SE" dirty="0"/>
          </a:p>
        </p:txBody>
      </p:sp>
      <p:sp>
        <p:nvSpPr>
          <p:cNvPr id="11" name="Platshållare för innehåll 10"/>
          <p:cNvSpPr>
            <a:spLocks noGrp="1"/>
          </p:cNvSpPr>
          <p:nvPr>
            <p:ph sz="quarter" idx="16" hasCustomPrompt="1"/>
          </p:nvPr>
        </p:nvSpPr>
        <p:spPr>
          <a:xfrm>
            <a:off x="179387" y="1368000"/>
            <a:ext cx="8763959" cy="4824000"/>
          </a:xfrm>
          <a:solidFill>
            <a:schemeClr val="bg1">
              <a:lumMod val="95000"/>
            </a:schemeClr>
          </a:solidFill>
        </p:spPr>
        <p:txBody>
          <a:bodyPr lIns="180000" tIns="180000"/>
          <a:lstStyle>
            <a:lvl1pPr marL="179388" indent="-179388">
              <a:defRPr sz="1200" i="1">
                <a:solidFill>
                  <a:schemeClr val="tx1"/>
                </a:solidFill>
              </a:defRPr>
            </a:lvl1pPr>
            <a:lvl2pPr marL="712788" indent="-266700">
              <a:defRPr sz="2000"/>
            </a:lvl2pPr>
            <a:lvl3pPr marL="712788" indent="-266700">
              <a:defRPr sz="1600"/>
            </a:lvl3pPr>
            <a:lvl4pPr marL="712788" indent="-266700">
              <a:defRPr sz="1600"/>
            </a:lvl4pPr>
            <a:lvl5pPr marL="712788" indent="-266700">
              <a:defRPr sz="1600"/>
            </a:lvl5pPr>
          </a:lstStyle>
          <a:p>
            <a:pPr lvl="0"/>
            <a:r>
              <a:rPr lang="sv-SE" dirty="0" smtClean="0"/>
              <a:t>Klicka på en av ikonerna för att infoga bild, diagram, film etc.</a:t>
            </a:r>
            <a:endParaRPr lang="sv-SE" dirty="0"/>
          </a:p>
        </p:txBody>
      </p:sp>
      <p:sp>
        <p:nvSpPr>
          <p:cNvPr id="4" name="Rubrik 3"/>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164005436"/>
      </p:ext>
    </p:extLst>
  </p:cSld>
  <p:clrMapOvr>
    <a:masterClrMapping/>
  </p:clrMapOvr>
  <p:transition spd="med">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ld + text höger">
    <p:spTree>
      <p:nvGrpSpPr>
        <p:cNvPr id="1" name=""/>
        <p:cNvGrpSpPr/>
        <p:nvPr/>
      </p:nvGrpSpPr>
      <p:grpSpPr>
        <a:xfrm>
          <a:off x="0" y="0"/>
          <a:ext cx="0" cy="0"/>
          <a:chOff x="0" y="0"/>
          <a:chExt cx="0" cy="0"/>
        </a:xfrm>
      </p:grpSpPr>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179866" y="1368000"/>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13" name="Platshållare för text 12"/>
          <p:cNvSpPr>
            <a:spLocks noGrp="1"/>
          </p:cNvSpPr>
          <p:nvPr>
            <p:ph type="body" sz="quarter" idx="13" hasCustomPrompt="1"/>
          </p:nvPr>
        </p:nvSpPr>
        <p:spPr>
          <a:xfrm>
            <a:off x="3581057" y="1440000"/>
            <a:ext cx="5040000" cy="4694989"/>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665383926"/>
      </p:ext>
    </p:extLst>
  </p:cSld>
  <p:clrMapOvr>
    <a:masterClrMapping/>
  </p:clrMapOvr>
  <p:transition spd="med">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ild + text vänster">
    <p:spTree>
      <p:nvGrpSpPr>
        <p:cNvPr id="1" name=""/>
        <p:cNvGrpSpPr/>
        <p:nvPr/>
      </p:nvGrpSpPr>
      <p:grpSpPr>
        <a:xfrm>
          <a:off x="0" y="0"/>
          <a:ext cx="0" cy="0"/>
          <a:chOff x="0" y="0"/>
          <a:chExt cx="0" cy="0"/>
        </a:xfrm>
      </p:grpSpPr>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5888914" y="1368000"/>
            <a:ext cx="3060000" cy="4824000"/>
          </a:xfrm>
          <a:solidFill>
            <a:schemeClr val="bg1">
              <a:lumMod val="95000"/>
            </a:schemeClr>
          </a:solidFill>
          <a:ln>
            <a:noFill/>
          </a:ln>
        </p:spPr>
        <p:txBody>
          <a:bodyPr lIns="180000" tIns="180000"/>
          <a:lstStyle>
            <a:lvl1pPr>
              <a:defRPr sz="1200" i="1" baseline="0">
                <a:solidFill>
                  <a:schemeClr val="tx1"/>
                </a:solidFill>
              </a:defRPr>
            </a:lvl1pPr>
          </a:lstStyle>
          <a:p>
            <a:r>
              <a:rPr lang="sv-SE" dirty="0" smtClean="0"/>
              <a:t>Klicka på ikonen för att infoga bild.</a:t>
            </a:r>
          </a:p>
        </p:txBody>
      </p:sp>
      <p:sp>
        <p:nvSpPr>
          <p:cNvPr id="13" name="Platshållare för text 12"/>
          <p:cNvSpPr>
            <a:spLocks noGrp="1"/>
          </p:cNvSpPr>
          <p:nvPr>
            <p:ph type="body" sz="quarter" idx="13" hasCustomPrompt="1"/>
          </p:nvPr>
        </p:nvSpPr>
        <p:spPr>
          <a:xfrm>
            <a:off x="522000" y="1440000"/>
            <a:ext cx="5040000"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3628318700"/>
      </p:ext>
    </p:extLst>
  </p:cSld>
  <p:clrMapOvr>
    <a:masterClrMapping/>
  </p:clrMapOvr>
  <p:transition spd="med">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ld + grafik höger">
    <p:spTree>
      <p:nvGrpSpPr>
        <p:cNvPr id="1" name=""/>
        <p:cNvGrpSpPr/>
        <p:nvPr/>
      </p:nvGrpSpPr>
      <p:grpSpPr>
        <a:xfrm>
          <a:off x="0" y="0"/>
          <a:ext cx="0" cy="0"/>
          <a:chOff x="0" y="0"/>
          <a:chExt cx="0" cy="0"/>
        </a:xfrm>
      </p:grpSpPr>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179389" y="1368000"/>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11" name="Platshållare för innehåll 7"/>
          <p:cNvSpPr>
            <a:spLocks noGrp="1"/>
          </p:cNvSpPr>
          <p:nvPr>
            <p:ph sz="quarter" idx="13" hasCustomPrompt="1"/>
          </p:nvPr>
        </p:nvSpPr>
        <p:spPr>
          <a:xfrm>
            <a:off x="3582000" y="1368000"/>
            <a:ext cx="5364000" cy="4824000"/>
          </a:xfrm>
          <a:solidFill>
            <a:schemeClr val="bg1">
              <a:lumMod val="95000"/>
            </a:schemeClr>
          </a:solidFill>
        </p:spPr>
        <p:txBody>
          <a:bodyPr lIns="180000" tIns="180000"/>
          <a:lstStyle>
            <a:lvl1pPr>
              <a:defRPr sz="1200"/>
            </a:lvl1pPr>
          </a:lstStyle>
          <a:p>
            <a:pPr lvl="0"/>
            <a:r>
              <a:rPr lang="sv-SE" dirty="0" smtClean="0"/>
              <a:t>Klicka på en av ikonerna för att infoga bild, diagram, film etc.</a:t>
            </a:r>
          </a:p>
        </p:txBody>
      </p:sp>
    </p:spTree>
    <p:extLst>
      <p:ext uri="{BB962C8B-B14F-4D97-AF65-F5344CB8AC3E}">
        <p14:creationId xmlns="" xmlns:p14="http://schemas.microsoft.com/office/powerpoint/2010/main" val="377501513"/>
      </p:ext>
    </p:extLst>
  </p:cSld>
  <p:clrMapOvr>
    <a:masterClrMapping/>
  </p:clrMapOvr>
  <p:transition spd="med">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ild + grafik vänst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179389" y="1368000"/>
            <a:ext cx="5364000" cy="4824000"/>
          </a:xfrm>
          <a:solidFill>
            <a:schemeClr val="bg1">
              <a:lumMod val="95000"/>
            </a:schemeClr>
          </a:solidFill>
        </p:spPr>
        <p:txBody>
          <a:bodyPr lIns="180000" tIns="180000"/>
          <a:lstStyle>
            <a:lvl1pPr>
              <a:defRPr sz="1200" i="1" baseline="0">
                <a:solidFill>
                  <a:schemeClr val="tx1"/>
                </a:solidFill>
              </a:defRPr>
            </a:lvl1pPr>
          </a:lstStyle>
          <a:p>
            <a:pPr lvl="0"/>
            <a:r>
              <a:rPr lang="sv-SE" dirty="0" smtClean="0"/>
              <a:t>Klicka på en av ikonerna för att infoga bild, diagram, film etc.</a:t>
            </a:r>
            <a:endParaRPr lang="sv-SE"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5889600" y="1367999"/>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2002246433"/>
      </p:ext>
    </p:extLst>
  </p:cSld>
  <p:clrMapOvr>
    <a:masterClrMapping/>
  </p:clrMapOvr>
  <p:transition spd="med">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 grafik vänst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179388" y="1368000"/>
            <a:ext cx="5364000" cy="4824000"/>
          </a:xfrm>
          <a:solidFill>
            <a:schemeClr val="bg1">
              <a:lumMod val="95000"/>
            </a:schemeClr>
          </a:solidFill>
        </p:spPr>
        <p:txBody>
          <a:bodyPr lIns="180000" tIns="180000"/>
          <a:lstStyle>
            <a:lvl1pPr>
              <a:defRPr sz="1200" i="1" baseline="0">
                <a:solidFill>
                  <a:schemeClr val="tx1"/>
                </a:solidFill>
              </a:defRPr>
            </a:lvl1pPr>
          </a:lstStyle>
          <a:p>
            <a:pPr lvl="0"/>
            <a:r>
              <a:rPr lang="sv-SE" dirty="0" smtClean="0"/>
              <a:t>Klicka på en av ikonerna för att infoga bild, diagram, film etc.</a:t>
            </a:r>
            <a:endParaRPr lang="sv-SE"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9" name="Platshållare för text 8"/>
          <p:cNvSpPr>
            <a:spLocks noGrp="1"/>
          </p:cNvSpPr>
          <p:nvPr>
            <p:ph type="body" sz="quarter" idx="14" hasCustomPrompt="1"/>
          </p:nvPr>
        </p:nvSpPr>
        <p:spPr>
          <a:xfrm>
            <a:off x="5889600" y="1440000"/>
            <a:ext cx="2732400"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lvl1pPr>
              <a:defRPr lang="sv-SE" sz="2800" b="1" i="0" u="none" strike="noStrike" baseline="0" smtClean="0"/>
            </a:lvl1pPr>
          </a:lstStyle>
          <a:p>
            <a:r>
              <a:rPr lang="sv-SE" sz="2800" b="1" i="0" u="none" strike="noStrike" baseline="0" dirty="0" smtClean="0">
                <a:solidFill>
                  <a:srgbClr val="2C2C2C"/>
                </a:solidFill>
                <a:latin typeface="Arial"/>
              </a:rPr>
              <a:t>Rubrik </a:t>
            </a:r>
            <a:r>
              <a:rPr lang="sv-SE" sz="2800" b="1" i="0" u="none" strike="noStrike" baseline="0" dirty="0" err="1" smtClean="0">
                <a:solidFill>
                  <a:srgbClr val="2C2C2C"/>
                </a:solidFill>
                <a:latin typeface="Arial"/>
              </a:rPr>
              <a:t>rubrik</a:t>
            </a:r>
            <a:r>
              <a:rPr lang="sv-SE" sz="2800" b="1" i="0" u="none" strike="noStrike" baseline="0" dirty="0" smtClean="0">
                <a:solidFill>
                  <a:srgbClr val="2C2C2C"/>
                </a:solidFill>
                <a:latin typeface="Arial"/>
              </a:rPr>
              <a:t> </a:t>
            </a:r>
            <a:r>
              <a:rPr lang="sv-SE" sz="2800" b="1" i="0" u="none" strike="noStrike" baseline="0" dirty="0" err="1" smtClean="0">
                <a:solidFill>
                  <a:srgbClr val="2C2C2C"/>
                </a:solidFill>
                <a:latin typeface="Arial"/>
              </a:rPr>
              <a:t>rubrik</a:t>
            </a:r>
            <a:endParaRPr lang="sv-SE" dirty="0"/>
          </a:p>
        </p:txBody>
      </p:sp>
    </p:spTree>
    <p:extLst>
      <p:ext uri="{BB962C8B-B14F-4D97-AF65-F5344CB8AC3E}">
        <p14:creationId xmlns="" xmlns:p14="http://schemas.microsoft.com/office/powerpoint/2010/main" val="3409972941"/>
      </p:ext>
    </p:extLst>
  </p:cSld>
  <p:clrMapOvr>
    <a:masterClrMapping/>
  </p:clrMapOvr>
  <p:transition spd="med">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 grafik hög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3582000" y="1368000"/>
            <a:ext cx="5364000" cy="4824000"/>
          </a:xfrm>
          <a:solidFill>
            <a:schemeClr val="bg1">
              <a:lumMod val="95000"/>
            </a:schemeClr>
          </a:solidFill>
        </p:spPr>
        <p:txBody>
          <a:bodyPr lIns="180000" tIns="180000"/>
          <a:lstStyle>
            <a:lvl1pPr>
              <a:defRPr sz="1200" i="1">
                <a:solidFill>
                  <a:schemeClr val="tx1"/>
                </a:solidFill>
              </a:defRPr>
            </a:lvl1pPr>
          </a:lstStyle>
          <a:p>
            <a:pPr lvl="0"/>
            <a:r>
              <a:rPr lang="sv-SE" dirty="0" smtClean="0"/>
              <a:t>Klicka på en av ikonerna för att infoga bild, diagram, film etc.</a:t>
            </a:r>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9" name="Platshållare för text 8"/>
          <p:cNvSpPr>
            <a:spLocks noGrp="1"/>
          </p:cNvSpPr>
          <p:nvPr>
            <p:ph type="body" sz="quarter" idx="14" hasCustomPrompt="1"/>
          </p:nvPr>
        </p:nvSpPr>
        <p:spPr>
          <a:xfrm>
            <a:off x="522000" y="1440000"/>
            <a:ext cx="2732143"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1264982529"/>
      </p:ext>
    </p:extLst>
  </p:cSld>
  <p:clrMapOvr>
    <a:masterClrMapping/>
  </p:clrMapOvr>
  <p:transition spd="med">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Kapitelsida">
    <p:spTree>
      <p:nvGrpSpPr>
        <p:cNvPr id="1" name=""/>
        <p:cNvGrpSpPr/>
        <p:nvPr/>
      </p:nvGrpSpPr>
      <p:grpSpPr>
        <a:xfrm>
          <a:off x="0" y="0"/>
          <a:ext cx="0" cy="0"/>
          <a:chOff x="0" y="0"/>
          <a:chExt cx="0" cy="0"/>
        </a:xfrm>
      </p:grpSpPr>
      <p:pic>
        <p:nvPicPr>
          <p:cNvPr id="11" name="Bildobjekt 10" descr="GBGstad-PPT-BKGR.jpg"/>
          <p:cNvPicPr>
            <a:picLocks noChangeAspect="1"/>
          </p:cNvPicPr>
          <p:nvPr userDrawn="1"/>
        </p:nvPicPr>
        <p:blipFill>
          <a:blip r:embed="rId2" cstate="screen"/>
          <a:stretch>
            <a:fillRect/>
          </a:stretch>
        </p:blipFill>
        <p:spPr>
          <a:xfrm flipH="1">
            <a:off x="0" y="0"/>
            <a:ext cx="9143997" cy="6857998"/>
          </a:xfrm>
          <a:prstGeom prst="rect">
            <a:avLst/>
          </a:prstGeom>
        </p:spPr>
      </p:pic>
      <p:cxnSp>
        <p:nvCxnSpPr>
          <p:cNvPr id="8" name="Rak 7"/>
          <p:cNvCxnSpPr/>
          <p:nvPr userDrawn="1"/>
        </p:nvCxnSpPr>
        <p:spPr>
          <a:xfrm>
            <a:off x="2369561" y="2150011"/>
            <a:ext cx="0" cy="226695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9" name="Rubrik 4"/>
          <p:cNvSpPr>
            <a:spLocks noGrp="1"/>
          </p:cNvSpPr>
          <p:nvPr>
            <p:ph type="title" hasCustomPrompt="1"/>
          </p:nvPr>
        </p:nvSpPr>
        <p:spPr>
          <a:xfrm>
            <a:off x="2980338" y="2405247"/>
            <a:ext cx="5486252" cy="985563"/>
          </a:xfrm>
        </p:spPr>
        <p:txBody>
          <a:bodyPr wrap="square" anchor="b">
            <a:noAutofit/>
          </a:bodyPr>
          <a:lstStyle>
            <a:lvl1pPr>
              <a:lnSpc>
                <a:spcPct val="100000"/>
              </a:lnSpc>
              <a:defRPr sz="5000">
                <a:solidFill>
                  <a:srgbClr val="000000"/>
                </a:solidFill>
              </a:defRPr>
            </a:lvl1pPr>
          </a:lstStyle>
          <a:p>
            <a:r>
              <a:rPr lang="sv-SE" dirty="0" smtClean="0"/>
              <a:t>Rubrik</a:t>
            </a:r>
            <a:endParaRPr lang="sv-SE" dirty="0"/>
          </a:p>
        </p:txBody>
      </p:sp>
      <p:sp>
        <p:nvSpPr>
          <p:cNvPr id="7" name="Platshållare för text 11"/>
          <p:cNvSpPr>
            <a:spLocks noGrp="1"/>
          </p:cNvSpPr>
          <p:nvPr>
            <p:ph type="body" sz="quarter" idx="14" hasCustomPrompt="1"/>
          </p:nvPr>
        </p:nvSpPr>
        <p:spPr>
          <a:xfrm>
            <a:off x="2999516" y="3563637"/>
            <a:ext cx="5475620" cy="307777"/>
          </a:xfrm>
        </p:spPr>
        <p:txBody>
          <a:bodyPr wrap="square">
            <a:spAutoFit/>
          </a:bodyPr>
          <a:lstStyle>
            <a:lvl1pPr marL="0" indent="0">
              <a:spcAft>
                <a:spcPts val="0"/>
              </a:spcAft>
              <a:buNone/>
              <a:defRPr sz="2000">
                <a:solidFill>
                  <a:srgbClr val="00000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smtClean="0"/>
              <a:t>Eventuell underrubrik</a:t>
            </a:r>
          </a:p>
        </p:txBody>
      </p:sp>
      <p:pic>
        <p:nvPicPr>
          <p:cNvPr id="10" name="Bildobjekt 9"/>
          <p:cNvPicPr>
            <a:picLocks noChangeAspect="1"/>
          </p:cNvPicPr>
          <p:nvPr userDrawn="1"/>
        </p:nvPicPr>
        <p:blipFill>
          <a:blip r:embed="rId3" cstate="screen"/>
          <a:stretch>
            <a:fillRect/>
          </a:stretch>
        </p:blipFill>
        <p:spPr>
          <a:xfrm>
            <a:off x="836971" y="2589372"/>
            <a:ext cx="893045" cy="1386039"/>
          </a:xfrm>
          <a:prstGeom prst="rect">
            <a:avLst/>
          </a:prstGeom>
        </p:spPr>
      </p:pic>
    </p:spTree>
    <p:extLst>
      <p:ext uri="{BB962C8B-B14F-4D97-AF65-F5344CB8AC3E}">
        <p14:creationId xmlns="" xmlns:p14="http://schemas.microsoft.com/office/powerpoint/2010/main" val="3818646675"/>
      </p:ext>
    </p:extLst>
  </p:cSld>
  <p:clrMapOvr>
    <a:masterClrMapping/>
  </p:clrMapOvr>
  <p:transition spd="med">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ubrik +  text">
    <p:spTree>
      <p:nvGrpSpPr>
        <p:cNvPr id="1" name=""/>
        <p:cNvGrpSpPr/>
        <p:nvPr/>
      </p:nvGrpSpPr>
      <p:grpSpPr>
        <a:xfrm>
          <a:off x="0" y="0"/>
          <a:ext cx="0" cy="0"/>
          <a:chOff x="0" y="0"/>
          <a:chExt cx="0" cy="0"/>
        </a:xfrm>
      </p:grpSpPr>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10" name="Platshållare för text 12"/>
          <p:cNvSpPr>
            <a:spLocks noGrp="1"/>
          </p:cNvSpPr>
          <p:nvPr>
            <p:ph type="body" sz="quarter" idx="13" hasCustomPrompt="1"/>
          </p:nvPr>
        </p:nvSpPr>
        <p:spPr>
          <a:xfrm>
            <a:off x="522000" y="1440000"/>
            <a:ext cx="8228598"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 xmlns:p14="http://schemas.microsoft.com/office/powerpoint/2010/main" val="3441254688"/>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 +  bild - helsida">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79868" y="1367999"/>
            <a:ext cx="8763480" cy="4824000"/>
          </a:xfrm>
          <a:solidFill>
            <a:schemeClr val="bg1">
              <a:lumMod val="95000"/>
            </a:schemeClr>
          </a:solidFill>
        </p:spPr>
        <p:txBody>
          <a:bodyPr lIns="180000" tIns="180000"/>
          <a:lstStyle>
            <a:lvl1pPr marL="180000" marR="0" indent="-180000" algn="l" defTabSz="457200" rtl="0" eaLnBrk="1" fontAlgn="auto" latinLnBrk="0" hangingPunct="1">
              <a:lnSpc>
                <a:spcPct val="100000"/>
              </a:lnSpc>
              <a:spcBef>
                <a:spcPts val="0"/>
              </a:spcBef>
              <a:spcAft>
                <a:spcPts val="1500"/>
              </a:spcAft>
              <a:buClrTx/>
              <a:buSzTx/>
              <a:buFont typeface="Arial"/>
              <a:buChar char="•"/>
              <a:tabLst/>
              <a:defRPr sz="1200" i="1">
                <a:solidFill>
                  <a:schemeClr val="tx1"/>
                </a:solidFill>
              </a:defRPr>
            </a:lvl1pPr>
          </a:lstStyle>
          <a:p>
            <a:r>
              <a:rPr lang="sv-SE" dirty="0" smtClean="0"/>
              <a:t>Klicka på ikonen för att infoga bild.</a:t>
            </a:r>
          </a:p>
          <a:p>
            <a:endParaRPr lang="sv-SE" dirty="0" smtClean="0"/>
          </a:p>
        </p:txBody>
      </p:sp>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Tree>
    <p:extLst>
      <p:ext uri="{BB962C8B-B14F-4D97-AF65-F5344CB8AC3E}">
        <p14:creationId xmlns="" xmlns:p14="http://schemas.microsoft.com/office/powerpoint/2010/main" val="1206017017"/>
      </p:ext>
    </p:extLst>
  </p:cSld>
  <p:clrMapOvr>
    <a:masterClrMapping/>
  </p:clrMapOvr>
  <p:transition spd="med">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ubrik +  bild - helsida">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79868" y="1367999"/>
            <a:ext cx="8763480" cy="4824000"/>
          </a:xfrm>
          <a:solidFill>
            <a:schemeClr val="bg1">
              <a:lumMod val="95000"/>
            </a:schemeClr>
          </a:solidFill>
        </p:spPr>
        <p:txBody>
          <a:bodyPr lIns="180000" tIns="180000"/>
          <a:lstStyle>
            <a:lvl1pPr marL="180000" marR="0" indent="-180000" algn="l" defTabSz="457200" rtl="0" eaLnBrk="1" fontAlgn="auto" latinLnBrk="0" hangingPunct="1">
              <a:lnSpc>
                <a:spcPct val="100000"/>
              </a:lnSpc>
              <a:spcBef>
                <a:spcPts val="0"/>
              </a:spcBef>
              <a:spcAft>
                <a:spcPts val="1500"/>
              </a:spcAft>
              <a:buClrTx/>
              <a:buSzTx/>
              <a:buFont typeface="Arial"/>
              <a:buChar char="•"/>
              <a:tabLst/>
              <a:defRPr sz="1200" i="1">
                <a:solidFill>
                  <a:schemeClr val="tx1"/>
                </a:solidFill>
              </a:defRPr>
            </a:lvl1pPr>
          </a:lstStyle>
          <a:p>
            <a:r>
              <a:rPr lang="sv-SE" dirty="0" smtClean="0"/>
              <a:t>Klicka på ikonen för att infoga bild.</a:t>
            </a:r>
          </a:p>
          <a:p>
            <a:endParaRPr lang="sv-SE" dirty="0" smtClean="0"/>
          </a:p>
        </p:txBody>
      </p:sp>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Tree>
    <p:extLst>
      <p:ext uri="{BB962C8B-B14F-4D97-AF65-F5344CB8AC3E}">
        <p14:creationId xmlns="" xmlns:p14="http://schemas.microsoft.com/office/powerpoint/2010/main" val="2377047688"/>
      </p:ext>
    </p:extLst>
  </p:cSld>
  <p:clrMapOvr>
    <a:masterClrMapping/>
  </p:clrMapOvr>
  <p:transition spd="med">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ubrik, text +  bild - helsida">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79868" y="1367999"/>
            <a:ext cx="8763480" cy="4824000"/>
          </a:xfrm>
          <a:solidFill>
            <a:schemeClr val="bg1">
              <a:lumMod val="95000"/>
            </a:schemeClr>
          </a:solidFill>
        </p:spPr>
        <p:txBody>
          <a:bodyPr lIns="180000" tIns="180000"/>
          <a:lstStyle>
            <a:lvl1pPr marL="180000" marR="0" indent="-180000" algn="l" defTabSz="457200" rtl="0" eaLnBrk="1" fontAlgn="auto" latinLnBrk="0" hangingPunct="1">
              <a:lnSpc>
                <a:spcPct val="100000"/>
              </a:lnSpc>
              <a:spcBef>
                <a:spcPts val="0"/>
              </a:spcBef>
              <a:spcAft>
                <a:spcPts val="1500"/>
              </a:spcAft>
              <a:buClrTx/>
              <a:buSzTx/>
              <a:buFont typeface="Arial"/>
              <a:buChar char="•"/>
              <a:tabLst/>
              <a:defRPr sz="1200" i="1">
                <a:solidFill>
                  <a:schemeClr val="tx1"/>
                </a:solidFill>
              </a:defRPr>
            </a:lvl1pPr>
          </a:lstStyle>
          <a:p>
            <a:r>
              <a:rPr lang="sv-SE" dirty="0" smtClean="0"/>
              <a:t>Klicka på ikonen för att infoga bild.</a:t>
            </a:r>
          </a:p>
          <a:p>
            <a:endParaRPr lang="sv-SE" dirty="0" smtClean="0"/>
          </a:p>
        </p:txBody>
      </p:sp>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6" name="Platshållare för text 4"/>
          <p:cNvSpPr>
            <a:spLocks noGrp="1"/>
          </p:cNvSpPr>
          <p:nvPr>
            <p:ph type="body" sz="quarter" idx="16" hasCustomPrompt="1"/>
          </p:nvPr>
        </p:nvSpPr>
        <p:spPr>
          <a:xfrm>
            <a:off x="4859594" y="2507994"/>
            <a:ext cx="3583858" cy="2757487"/>
          </a:xfrm>
        </p:spPr>
        <p:txBody>
          <a:bodyPr/>
          <a:lstStyle>
            <a:lvl1pPr>
              <a:defRPr b="1"/>
            </a:lvl1pPr>
            <a:lvl2pPr>
              <a:defRPr b="1"/>
            </a:lvl2pPr>
            <a:lvl3pPr>
              <a:defRPr b="1"/>
            </a:lvl3pPr>
            <a:lvl4pPr>
              <a:defRPr b="1"/>
            </a:lvl4pPr>
            <a:lvl5pPr>
              <a:defRPr b="1"/>
            </a:lvl5p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 xmlns:p14="http://schemas.microsoft.com/office/powerpoint/2010/main" val="1731487495"/>
      </p:ext>
    </p:extLst>
  </p:cSld>
  <p:clrMapOvr>
    <a:masterClrMapping/>
  </p:clrMapOvr>
  <p:transition spd="med">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ubrik + grafik - helsida">
    <p:spTree>
      <p:nvGrpSpPr>
        <p:cNvPr id="1" name=""/>
        <p:cNvGrpSpPr/>
        <p:nvPr/>
      </p:nvGrpSpPr>
      <p:grpSpPr>
        <a:xfrm>
          <a:off x="0" y="0"/>
          <a:ext cx="0" cy="0"/>
          <a:chOff x="0" y="0"/>
          <a:chExt cx="0" cy="0"/>
        </a:xfrm>
      </p:grpSpPr>
      <p:sp>
        <p:nvSpPr>
          <p:cNvPr id="7" name="Platshållare för bildnummer 6"/>
          <p:cNvSpPr>
            <a:spLocks noGrp="1"/>
          </p:cNvSpPr>
          <p:nvPr>
            <p:ph type="sldNum" sz="quarter" idx="15"/>
          </p:nvPr>
        </p:nvSpPr>
        <p:spPr/>
        <p:txBody>
          <a:bodyPr/>
          <a:lstStyle/>
          <a:p>
            <a:fld id="{CCB980A4-8073-2E47-BD49-CDC58DACAC28}" type="slidenum">
              <a:rPr lang="sv-SE" smtClean="0"/>
              <a:pPr/>
              <a:t>‹#›</a:t>
            </a:fld>
            <a:endParaRPr lang="sv-SE" dirty="0"/>
          </a:p>
        </p:txBody>
      </p:sp>
      <p:sp>
        <p:nvSpPr>
          <p:cNvPr id="11" name="Platshållare för innehåll 10"/>
          <p:cNvSpPr>
            <a:spLocks noGrp="1"/>
          </p:cNvSpPr>
          <p:nvPr>
            <p:ph sz="quarter" idx="16" hasCustomPrompt="1"/>
          </p:nvPr>
        </p:nvSpPr>
        <p:spPr>
          <a:xfrm>
            <a:off x="179387" y="1368000"/>
            <a:ext cx="8763959" cy="4824000"/>
          </a:xfrm>
          <a:solidFill>
            <a:schemeClr val="bg1">
              <a:lumMod val="95000"/>
            </a:schemeClr>
          </a:solidFill>
        </p:spPr>
        <p:txBody>
          <a:bodyPr lIns="180000" tIns="180000"/>
          <a:lstStyle>
            <a:lvl1pPr marL="179388" indent="-179388">
              <a:defRPr sz="1200" i="1">
                <a:solidFill>
                  <a:schemeClr val="tx1"/>
                </a:solidFill>
              </a:defRPr>
            </a:lvl1pPr>
            <a:lvl2pPr marL="712788" indent="-266700">
              <a:defRPr sz="2000"/>
            </a:lvl2pPr>
            <a:lvl3pPr marL="712788" indent="-266700">
              <a:defRPr sz="1600"/>
            </a:lvl3pPr>
            <a:lvl4pPr marL="712788" indent="-266700">
              <a:defRPr sz="1600"/>
            </a:lvl4pPr>
            <a:lvl5pPr marL="712788" indent="-266700">
              <a:defRPr sz="1600"/>
            </a:lvl5pPr>
          </a:lstStyle>
          <a:p>
            <a:pPr lvl="0"/>
            <a:r>
              <a:rPr lang="sv-SE" dirty="0" smtClean="0"/>
              <a:t>Klicka på en av ikonerna för att infoga bild, diagram, film etc.</a:t>
            </a:r>
            <a:endParaRPr lang="sv-SE" dirty="0"/>
          </a:p>
        </p:txBody>
      </p:sp>
      <p:sp>
        <p:nvSpPr>
          <p:cNvPr id="4" name="Rubrik 3"/>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3398970414"/>
      </p:ext>
    </p:extLst>
  </p:cSld>
  <p:clrMapOvr>
    <a:masterClrMapping/>
  </p:clrMapOvr>
  <p:transition spd="med">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ild + text höger">
    <p:spTree>
      <p:nvGrpSpPr>
        <p:cNvPr id="1" name=""/>
        <p:cNvGrpSpPr/>
        <p:nvPr/>
      </p:nvGrpSpPr>
      <p:grpSpPr>
        <a:xfrm>
          <a:off x="0" y="0"/>
          <a:ext cx="0" cy="0"/>
          <a:chOff x="0" y="0"/>
          <a:chExt cx="0" cy="0"/>
        </a:xfrm>
      </p:grpSpPr>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179866" y="1368000"/>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13" name="Platshållare för text 12"/>
          <p:cNvSpPr>
            <a:spLocks noGrp="1"/>
          </p:cNvSpPr>
          <p:nvPr>
            <p:ph type="body" sz="quarter" idx="13" hasCustomPrompt="1"/>
          </p:nvPr>
        </p:nvSpPr>
        <p:spPr>
          <a:xfrm>
            <a:off x="3581057" y="1440000"/>
            <a:ext cx="5040000" cy="4694989"/>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84982284"/>
      </p:ext>
    </p:extLst>
  </p:cSld>
  <p:clrMapOvr>
    <a:masterClrMapping/>
  </p:clrMapOvr>
  <p:transition spd="med">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ild + text vänster">
    <p:spTree>
      <p:nvGrpSpPr>
        <p:cNvPr id="1" name=""/>
        <p:cNvGrpSpPr/>
        <p:nvPr/>
      </p:nvGrpSpPr>
      <p:grpSpPr>
        <a:xfrm>
          <a:off x="0" y="0"/>
          <a:ext cx="0" cy="0"/>
          <a:chOff x="0" y="0"/>
          <a:chExt cx="0" cy="0"/>
        </a:xfrm>
      </p:grpSpPr>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5888914" y="1368000"/>
            <a:ext cx="3060000" cy="4824000"/>
          </a:xfrm>
          <a:solidFill>
            <a:schemeClr val="bg1">
              <a:lumMod val="95000"/>
            </a:schemeClr>
          </a:solidFill>
          <a:ln>
            <a:noFill/>
          </a:ln>
        </p:spPr>
        <p:txBody>
          <a:bodyPr lIns="180000" tIns="180000"/>
          <a:lstStyle>
            <a:lvl1pPr>
              <a:defRPr sz="1200" i="1" baseline="0">
                <a:solidFill>
                  <a:schemeClr val="tx1"/>
                </a:solidFill>
              </a:defRPr>
            </a:lvl1pPr>
          </a:lstStyle>
          <a:p>
            <a:r>
              <a:rPr lang="sv-SE" dirty="0" smtClean="0"/>
              <a:t>Klicka på ikonen för att infoga bild.</a:t>
            </a:r>
          </a:p>
        </p:txBody>
      </p:sp>
      <p:sp>
        <p:nvSpPr>
          <p:cNvPr id="13" name="Platshållare för text 12"/>
          <p:cNvSpPr>
            <a:spLocks noGrp="1"/>
          </p:cNvSpPr>
          <p:nvPr>
            <p:ph type="body" sz="quarter" idx="13" hasCustomPrompt="1"/>
          </p:nvPr>
        </p:nvSpPr>
        <p:spPr>
          <a:xfrm>
            <a:off x="522000" y="1440000"/>
            <a:ext cx="5040000"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4179532367"/>
      </p:ext>
    </p:extLst>
  </p:cSld>
  <p:clrMapOvr>
    <a:masterClrMapping/>
  </p:clrMapOvr>
  <p:transition spd="med">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ild + grafik höger">
    <p:spTree>
      <p:nvGrpSpPr>
        <p:cNvPr id="1" name=""/>
        <p:cNvGrpSpPr/>
        <p:nvPr/>
      </p:nvGrpSpPr>
      <p:grpSpPr>
        <a:xfrm>
          <a:off x="0" y="0"/>
          <a:ext cx="0" cy="0"/>
          <a:chOff x="0" y="0"/>
          <a:chExt cx="0" cy="0"/>
        </a:xfrm>
      </p:grpSpPr>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179389" y="1368000"/>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11" name="Platshållare för innehåll 7"/>
          <p:cNvSpPr>
            <a:spLocks noGrp="1"/>
          </p:cNvSpPr>
          <p:nvPr>
            <p:ph sz="quarter" idx="13" hasCustomPrompt="1"/>
          </p:nvPr>
        </p:nvSpPr>
        <p:spPr>
          <a:xfrm>
            <a:off x="3582000" y="1368000"/>
            <a:ext cx="5364000" cy="4824000"/>
          </a:xfrm>
          <a:solidFill>
            <a:schemeClr val="bg1">
              <a:lumMod val="95000"/>
            </a:schemeClr>
          </a:solidFill>
        </p:spPr>
        <p:txBody>
          <a:bodyPr lIns="180000" tIns="180000"/>
          <a:lstStyle>
            <a:lvl1pPr>
              <a:defRPr sz="1200"/>
            </a:lvl1pPr>
          </a:lstStyle>
          <a:p>
            <a:pPr lvl="0"/>
            <a:r>
              <a:rPr lang="sv-SE" dirty="0" smtClean="0"/>
              <a:t>Klicka på en av ikonerna för att infoga bild, diagram, film etc.</a:t>
            </a:r>
          </a:p>
        </p:txBody>
      </p:sp>
    </p:spTree>
    <p:extLst>
      <p:ext uri="{BB962C8B-B14F-4D97-AF65-F5344CB8AC3E}">
        <p14:creationId xmlns="" xmlns:p14="http://schemas.microsoft.com/office/powerpoint/2010/main" val="651498529"/>
      </p:ext>
    </p:extLst>
  </p:cSld>
  <p:clrMapOvr>
    <a:masterClrMapping/>
  </p:clrMapOvr>
  <p:transition spd="med">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ld + grafik vänst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179389" y="1368000"/>
            <a:ext cx="5364000" cy="4824000"/>
          </a:xfrm>
          <a:solidFill>
            <a:schemeClr val="bg1">
              <a:lumMod val="95000"/>
            </a:schemeClr>
          </a:solidFill>
        </p:spPr>
        <p:txBody>
          <a:bodyPr lIns="180000" tIns="180000"/>
          <a:lstStyle>
            <a:lvl1pPr>
              <a:defRPr sz="1200" i="1" baseline="0">
                <a:solidFill>
                  <a:schemeClr val="tx1"/>
                </a:solidFill>
              </a:defRPr>
            </a:lvl1pPr>
          </a:lstStyle>
          <a:p>
            <a:pPr lvl="0"/>
            <a:r>
              <a:rPr lang="sv-SE" dirty="0" smtClean="0"/>
              <a:t>Klicka på en av ikonerna för att infoga bild, diagram, film etc.</a:t>
            </a:r>
            <a:endParaRPr lang="sv-SE"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5889600" y="1367999"/>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3873494189"/>
      </p:ext>
    </p:extLst>
  </p:cSld>
  <p:clrMapOvr>
    <a:masterClrMapping/>
  </p:clrMapOvr>
  <p:transition spd="med">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 grafik vänst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179388" y="1368000"/>
            <a:ext cx="5364000" cy="4824000"/>
          </a:xfrm>
          <a:solidFill>
            <a:schemeClr val="bg1">
              <a:lumMod val="95000"/>
            </a:schemeClr>
          </a:solidFill>
        </p:spPr>
        <p:txBody>
          <a:bodyPr lIns="180000" tIns="180000"/>
          <a:lstStyle>
            <a:lvl1pPr>
              <a:defRPr sz="1200" i="1" baseline="0">
                <a:solidFill>
                  <a:schemeClr val="tx1"/>
                </a:solidFill>
              </a:defRPr>
            </a:lvl1pPr>
          </a:lstStyle>
          <a:p>
            <a:pPr lvl="0"/>
            <a:r>
              <a:rPr lang="sv-SE" dirty="0" smtClean="0"/>
              <a:t>Klicka på en av ikonerna för att infoga bild, diagram, film etc.</a:t>
            </a:r>
            <a:endParaRPr lang="sv-SE"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9" name="Platshållare för text 8"/>
          <p:cNvSpPr>
            <a:spLocks noGrp="1"/>
          </p:cNvSpPr>
          <p:nvPr>
            <p:ph type="body" sz="quarter" idx="14" hasCustomPrompt="1"/>
          </p:nvPr>
        </p:nvSpPr>
        <p:spPr>
          <a:xfrm>
            <a:off x="5889600" y="1440000"/>
            <a:ext cx="2732400"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lvl1pPr>
              <a:defRPr lang="sv-SE" sz="2800" b="1" i="0" u="none" strike="noStrike" baseline="0" smtClean="0"/>
            </a:lvl1pPr>
          </a:lstStyle>
          <a:p>
            <a:r>
              <a:rPr lang="sv-SE" sz="2800" b="1" i="0" u="none" strike="noStrike" baseline="0" dirty="0" smtClean="0">
                <a:solidFill>
                  <a:srgbClr val="2C2C2C"/>
                </a:solidFill>
                <a:latin typeface="Arial"/>
              </a:rPr>
              <a:t>Rubrik </a:t>
            </a:r>
            <a:r>
              <a:rPr lang="sv-SE" sz="2800" b="1" i="0" u="none" strike="noStrike" baseline="0" dirty="0" err="1" smtClean="0">
                <a:solidFill>
                  <a:srgbClr val="2C2C2C"/>
                </a:solidFill>
                <a:latin typeface="Arial"/>
              </a:rPr>
              <a:t>rubrik</a:t>
            </a:r>
            <a:r>
              <a:rPr lang="sv-SE" sz="2800" b="1" i="0" u="none" strike="noStrike" baseline="0" dirty="0" smtClean="0">
                <a:solidFill>
                  <a:srgbClr val="2C2C2C"/>
                </a:solidFill>
                <a:latin typeface="Arial"/>
              </a:rPr>
              <a:t> </a:t>
            </a:r>
            <a:r>
              <a:rPr lang="sv-SE" sz="2800" b="1" i="0" u="none" strike="noStrike" baseline="0" dirty="0" err="1" smtClean="0">
                <a:solidFill>
                  <a:srgbClr val="2C2C2C"/>
                </a:solidFill>
                <a:latin typeface="Arial"/>
              </a:rPr>
              <a:t>rubrik</a:t>
            </a:r>
            <a:endParaRPr lang="sv-SE" dirty="0"/>
          </a:p>
        </p:txBody>
      </p:sp>
    </p:spTree>
    <p:extLst>
      <p:ext uri="{BB962C8B-B14F-4D97-AF65-F5344CB8AC3E}">
        <p14:creationId xmlns="" xmlns:p14="http://schemas.microsoft.com/office/powerpoint/2010/main" val="534194891"/>
      </p:ext>
    </p:extLst>
  </p:cSld>
  <p:clrMapOvr>
    <a:masterClrMapping/>
  </p:clrMapOvr>
  <p:transition spd="med">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 grafik hög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3582000" y="1368000"/>
            <a:ext cx="5364000" cy="4824000"/>
          </a:xfrm>
          <a:solidFill>
            <a:schemeClr val="bg1">
              <a:lumMod val="95000"/>
            </a:schemeClr>
          </a:solidFill>
        </p:spPr>
        <p:txBody>
          <a:bodyPr lIns="180000" tIns="180000"/>
          <a:lstStyle>
            <a:lvl1pPr>
              <a:defRPr sz="1200" i="1">
                <a:solidFill>
                  <a:schemeClr val="tx1"/>
                </a:solidFill>
              </a:defRPr>
            </a:lvl1pPr>
          </a:lstStyle>
          <a:p>
            <a:pPr lvl="0"/>
            <a:r>
              <a:rPr lang="sv-SE" dirty="0" smtClean="0"/>
              <a:t>Klicka på en av ikonerna för att infoga bild, diagram, film etc.</a:t>
            </a:r>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9" name="Platshållare för text 8"/>
          <p:cNvSpPr>
            <a:spLocks noGrp="1"/>
          </p:cNvSpPr>
          <p:nvPr>
            <p:ph type="body" sz="quarter" idx="14" hasCustomPrompt="1"/>
          </p:nvPr>
        </p:nvSpPr>
        <p:spPr>
          <a:xfrm>
            <a:off x="522000" y="1440000"/>
            <a:ext cx="2732143"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338672319"/>
      </p:ext>
    </p:extLst>
  </p:cSld>
  <p:clrMapOvr>
    <a:masterClrMapping/>
  </p:clrMapOvr>
  <p:transition spd="med">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Kapitelsida">
    <p:spTree>
      <p:nvGrpSpPr>
        <p:cNvPr id="1" name=""/>
        <p:cNvGrpSpPr/>
        <p:nvPr/>
      </p:nvGrpSpPr>
      <p:grpSpPr>
        <a:xfrm>
          <a:off x="0" y="0"/>
          <a:ext cx="0" cy="0"/>
          <a:chOff x="0" y="0"/>
          <a:chExt cx="0" cy="0"/>
        </a:xfrm>
      </p:grpSpPr>
      <p:pic>
        <p:nvPicPr>
          <p:cNvPr id="9" name="Bildobjekt 8" descr="GBGstad-PPT-BKGR.jpg"/>
          <p:cNvPicPr>
            <a:picLocks noChangeAspect="1"/>
          </p:cNvPicPr>
          <p:nvPr userDrawn="1"/>
        </p:nvPicPr>
        <p:blipFill>
          <a:blip r:embed="rId2" cstate="screen"/>
          <a:stretch>
            <a:fillRect/>
          </a:stretch>
        </p:blipFill>
        <p:spPr>
          <a:xfrm flipH="1">
            <a:off x="0" y="0"/>
            <a:ext cx="9143997" cy="6857997"/>
          </a:xfrm>
          <a:prstGeom prst="rect">
            <a:avLst/>
          </a:prstGeom>
        </p:spPr>
      </p:pic>
      <p:sp>
        <p:nvSpPr>
          <p:cNvPr id="11" name="Rubrik 4"/>
          <p:cNvSpPr>
            <a:spLocks noGrp="1"/>
          </p:cNvSpPr>
          <p:nvPr>
            <p:ph type="title" hasCustomPrompt="1"/>
          </p:nvPr>
        </p:nvSpPr>
        <p:spPr>
          <a:xfrm>
            <a:off x="2980338" y="2405247"/>
            <a:ext cx="5486252" cy="985563"/>
          </a:xfrm>
        </p:spPr>
        <p:txBody>
          <a:bodyPr wrap="square" anchor="b">
            <a:noAutofit/>
          </a:bodyPr>
          <a:lstStyle>
            <a:lvl1pPr>
              <a:lnSpc>
                <a:spcPct val="100000"/>
              </a:lnSpc>
              <a:defRPr sz="5000">
                <a:solidFill>
                  <a:schemeClr val="bg1"/>
                </a:solidFill>
              </a:defRPr>
            </a:lvl1pPr>
          </a:lstStyle>
          <a:p>
            <a:r>
              <a:rPr lang="sv-SE" dirty="0" smtClean="0"/>
              <a:t>Rubrik</a:t>
            </a:r>
            <a:endParaRPr lang="sv-SE" dirty="0"/>
          </a:p>
        </p:txBody>
      </p:sp>
      <p:sp>
        <p:nvSpPr>
          <p:cNvPr id="7" name="Platshållare för text 11"/>
          <p:cNvSpPr>
            <a:spLocks noGrp="1"/>
          </p:cNvSpPr>
          <p:nvPr>
            <p:ph type="body" sz="quarter" idx="14" hasCustomPrompt="1"/>
          </p:nvPr>
        </p:nvSpPr>
        <p:spPr>
          <a:xfrm>
            <a:off x="2999516" y="3563637"/>
            <a:ext cx="5475620" cy="307777"/>
          </a:xfrm>
        </p:spPr>
        <p:txBody>
          <a:bodyPr wrap="square">
            <a:spAutoFit/>
          </a:bodyPr>
          <a:lstStyle>
            <a:lvl1pPr marL="0" indent="0">
              <a:spcAft>
                <a:spcPts val="0"/>
              </a:spcAft>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smtClean="0"/>
              <a:t>Eventuell underrubrik</a:t>
            </a:r>
          </a:p>
        </p:txBody>
      </p:sp>
      <p:pic>
        <p:nvPicPr>
          <p:cNvPr id="12" name="Bildobjekt 11"/>
          <p:cNvPicPr>
            <a:picLocks noChangeAspect="1"/>
          </p:cNvPicPr>
          <p:nvPr userDrawn="1"/>
        </p:nvPicPr>
        <p:blipFill>
          <a:blip r:embed="rId3" cstate="screen">
            <a:extLst>
              <a:ext uri="{28A0092B-C50C-407E-A947-70E740481C1C}">
                <a14:useLocalDpi xmlns="" xmlns:a14="http://schemas.microsoft.com/office/drawing/2010/main" val="0"/>
              </a:ext>
            </a:extLst>
          </a:blip>
          <a:stretch>
            <a:fillRect/>
          </a:stretch>
        </p:blipFill>
        <p:spPr>
          <a:xfrm>
            <a:off x="836613" y="2590467"/>
            <a:ext cx="893762" cy="1386039"/>
          </a:xfrm>
          <a:prstGeom prst="rect">
            <a:avLst/>
          </a:prstGeom>
        </p:spPr>
      </p:pic>
      <p:cxnSp>
        <p:nvCxnSpPr>
          <p:cNvPr id="13" name="Rak 12"/>
          <p:cNvCxnSpPr/>
          <p:nvPr userDrawn="1"/>
        </p:nvCxnSpPr>
        <p:spPr>
          <a:xfrm>
            <a:off x="2369561" y="2150011"/>
            <a:ext cx="0" cy="226695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711608961"/>
      </p:ext>
    </p:extLst>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text +  bild - helsida">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79868" y="1367999"/>
            <a:ext cx="8763480" cy="4824000"/>
          </a:xfrm>
          <a:solidFill>
            <a:schemeClr val="bg1">
              <a:lumMod val="95000"/>
            </a:schemeClr>
          </a:solidFill>
        </p:spPr>
        <p:txBody>
          <a:bodyPr lIns="180000" tIns="180000"/>
          <a:lstStyle>
            <a:lvl1pPr marL="180000" marR="0" indent="-180000" algn="l" defTabSz="457200" rtl="0" eaLnBrk="1" fontAlgn="auto" latinLnBrk="0" hangingPunct="1">
              <a:lnSpc>
                <a:spcPct val="100000"/>
              </a:lnSpc>
              <a:spcBef>
                <a:spcPts val="0"/>
              </a:spcBef>
              <a:spcAft>
                <a:spcPts val="1500"/>
              </a:spcAft>
              <a:buClrTx/>
              <a:buSzTx/>
              <a:buFont typeface="Arial"/>
              <a:buChar char="•"/>
              <a:tabLst/>
              <a:defRPr sz="1200" i="1">
                <a:solidFill>
                  <a:schemeClr val="tx1"/>
                </a:solidFill>
              </a:defRPr>
            </a:lvl1pPr>
          </a:lstStyle>
          <a:p>
            <a:r>
              <a:rPr lang="sv-SE" dirty="0" smtClean="0"/>
              <a:t>Klicka på ikonen för att infoga bild.</a:t>
            </a:r>
          </a:p>
          <a:p>
            <a:endParaRPr lang="sv-SE" dirty="0" smtClean="0"/>
          </a:p>
        </p:txBody>
      </p:sp>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10" name="Platshållare för text 4"/>
          <p:cNvSpPr>
            <a:spLocks noGrp="1"/>
          </p:cNvSpPr>
          <p:nvPr>
            <p:ph type="body" sz="quarter" idx="16" hasCustomPrompt="1"/>
          </p:nvPr>
        </p:nvSpPr>
        <p:spPr>
          <a:xfrm>
            <a:off x="4859594" y="2507994"/>
            <a:ext cx="3583858" cy="2757487"/>
          </a:xfrm>
        </p:spPr>
        <p:txBody>
          <a:bodyPr/>
          <a:lstStyle>
            <a:lvl1pPr>
              <a:defRPr b="1"/>
            </a:lvl1pPr>
            <a:lvl2pPr>
              <a:defRPr b="1"/>
            </a:lvl2pPr>
            <a:lvl3pPr>
              <a:defRPr b="1"/>
            </a:lvl3pPr>
            <a:lvl4pPr>
              <a:defRPr b="1"/>
            </a:lvl4pPr>
            <a:lvl5pPr>
              <a:defRPr b="1"/>
            </a:lvl5p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 xmlns:p14="http://schemas.microsoft.com/office/powerpoint/2010/main" val="1791085175"/>
      </p:ext>
    </p:extLst>
  </p:cSld>
  <p:clrMapOvr>
    <a:masterClrMapping/>
  </p:clrMapOvr>
  <p:transition spd="med">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ubrik +  text">
    <p:spTree>
      <p:nvGrpSpPr>
        <p:cNvPr id="1" name=""/>
        <p:cNvGrpSpPr/>
        <p:nvPr/>
      </p:nvGrpSpPr>
      <p:grpSpPr>
        <a:xfrm>
          <a:off x="0" y="0"/>
          <a:ext cx="0" cy="0"/>
          <a:chOff x="0" y="0"/>
          <a:chExt cx="0" cy="0"/>
        </a:xfrm>
      </p:grpSpPr>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10" name="Platshållare för text 12"/>
          <p:cNvSpPr>
            <a:spLocks noGrp="1"/>
          </p:cNvSpPr>
          <p:nvPr>
            <p:ph type="body" sz="quarter" idx="13" hasCustomPrompt="1"/>
          </p:nvPr>
        </p:nvSpPr>
        <p:spPr>
          <a:xfrm>
            <a:off x="522000" y="1440000"/>
            <a:ext cx="8228598"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 xmlns:p14="http://schemas.microsoft.com/office/powerpoint/2010/main" val="3441254688"/>
      </p:ext>
    </p:extLst>
  </p:cSld>
  <p:clrMapOvr>
    <a:masterClrMapping/>
  </p:clrMapOvr>
  <p:transition spd="med">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Rubrik +  bild - helsida">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79868" y="1367999"/>
            <a:ext cx="8763480" cy="4824000"/>
          </a:xfrm>
          <a:solidFill>
            <a:schemeClr val="bg1">
              <a:lumMod val="95000"/>
            </a:schemeClr>
          </a:solidFill>
        </p:spPr>
        <p:txBody>
          <a:bodyPr lIns="180000" tIns="180000"/>
          <a:lstStyle>
            <a:lvl1pPr marL="180000" marR="0" indent="-180000" algn="l" defTabSz="457200" rtl="0" eaLnBrk="1" fontAlgn="auto" latinLnBrk="0" hangingPunct="1">
              <a:lnSpc>
                <a:spcPct val="100000"/>
              </a:lnSpc>
              <a:spcBef>
                <a:spcPts val="0"/>
              </a:spcBef>
              <a:spcAft>
                <a:spcPts val="1500"/>
              </a:spcAft>
              <a:buClrTx/>
              <a:buSzTx/>
              <a:buFont typeface="Arial"/>
              <a:buChar char="•"/>
              <a:tabLst/>
              <a:defRPr sz="1200" i="1">
                <a:solidFill>
                  <a:schemeClr val="tx1"/>
                </a:solidFill>
              </a:defRPr>
            </a:lvl1pPr>
          </a:lstStyle>
          <a:p>
            <a:r>
              <a:rPr lang="sv-SE" dirty="0" smtClean="0"/>
              <a:t>Klicka på ikonen för att infoga bild.</a:t>
            </a:r>
          </a:p>
          <a:p>
            <a:endParaRPr lang="sv-SE" dirty="0" smtClean="0"/>
          </a:p>
        </p:txBody>
      </p:sp>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Tree>
    <p:extLst>
      <p:ext uri="{BB962C8B-B14F-4D97-AF65-F5344CB8AC3E}">
        <p14:creationId xmlns="" xmlns:p14="http://schemas.microsoft.com/office/powerpoint/2010/main" val="1774706950"/>
      </p:ext>
    </p:extLst>
  </p:cSld>
  <p:clrMapOvr>
    <a:masterClrMapping/>
  </p:clrMapOvr>
  <p:transition spd="med">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Rubrik, text +  bild - helsida">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79868" y="1367999"/>
            <a:ext cx="8763480" cy="4824000"/>
          </a:xfrm>
          <a:solidFill>
            <a:schemeClr val="bg1">
              <a:lumMod val="95000"/>
            </a:schemeClr>
          </a:solidFill>
        </p:spPr>
        <p:txBody>
          <a:bodyPr lIns="180000" tIns="180000"/>
          <a:lstStyle>
            <a:lvl1pPr marL="180000" marR="0" indent="-180000" algn="l" defTabSz="457200" rtl="0" eaLnBrk="1" fontAlgn="auto" latinLnBrk="0" hangingPunct="1">
              <a:lnSpc>
                <a:spcPct val="100000"/>
              </a:lnSpc>
              <a:spcBef>
                <a:spcPts val="0"/>
              </a:spcBef>
              <a:spcAft>
                <a:spcPts val="1500"/>
              </a:spcAft>
              <a:buClrTx/>
              <a:buSzTx/>
              <a:buFont typeface="Arial"/>
              <a:buChar char="•"/>
              <a:tabLst/>
              <a:defRPr sz="1200" i="1">
                <a:solidFill>
                  <a:schemeClr val="tx1"/>
                </a:solidFill>
              </a:defRPr>
            </a:lvl1pPr>
          </a:lstStyle>
          <a:p>
            <a:r>
              <a:rPr lang="sv-SE" dirty="0" smtClean="0"/>
              <a:t>Klicka på ikonen för att infoga bild.</a:t>
            </a:r>
          </a:p>
          <a:p>
            <a:endParaRPr lang="sv-SE" dirty="0" smtClean="0"/>
          </a:p>
        </p:txBody>
      </p:sp>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6" name="Platshållare för text 4"/>
          <p:cNvSpPr>
            <a:spLocks noGrp="1"/>
          </p:cNvSpPr>
          <p:nvPr>
            <p:ph type="body" sz="quarter" idx="16" hasCustomPrompt="1"/>
          </p:nvPr>
        </p:nvSpPr>
        <p:spPr>
          <a:xfrm>
            <a:off x="4859594" y="2507994"/>
            <a:ext cx="3583858" cy="2757487"/>
          </a:xfrm>
        </p:spPr>
        <p:txBody>
          <a:bodyPr/>
          <a:lstStyle>
            <a:lvl1pPr>
              <a:defRPr b="1"/>
            </a:lvl1pPr>
            <a:lvl2pPr>
              <a:defRPr b="1"/>
            </a:lvl2pPr>
            <a:lvl3pPr>
              <a:defRPr b="1"/>
            </a:lvl3pPr>
            <a:lvl4pPr>
              <a:defRPr b="1"/>
            </a:lvl4pPr>
            <a:lvl5pPr>
              <a:defRPr b="1"/>
            </a:lvl5p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 xmlns:p14="http://schemas.microsoft.com/office/powerpoint/2010/main" val="561185946"/>
      </p:ext>
    </p:extLst>
  </p:cSld>
  <p:clrMapOvr>
    <a:masterClrMapping/>
  </p:clrMapOvr>
  <p:transition spd="med">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Rubrik + grafik - helsida">
    <p:spTree>
      <p:nvGrpSpPr>
        <p:cNvPr id="1" name=""/>
        <p:cNvGrpSpPr/>
        <p:nvPr/>
      </p:nvGrpSpPr>
      <p:grpSpPr>
        <a:xfrm>
          <a:off x="0" y="0"/>
          <a:ext cx="0" cy="0"/>
          <a:chOff x="0" y="0"/>
          <a:chExt cx="0" cy="0"/>
        </a:xfrm>
      </p:grpSpPr>
      <p:sp>
        <p:nvSpPr>
          <p:cNvPr id="7" name="Platshållare för bildnummer 6"/>
          <p:cNvSpPr>
            <a:spLocks noGrp="1"/>
          </p:cNvSpPr>
          <p:nvPr>
            <p:ph type="sldNum" sz="quarter" idx="15"/>
          </p:nvPr>
        </p:nvSpPr>
        <p:spPr/>
        <p:txBody>
          <a:bodyPr/>
          <a:lstStyle/>
          <a:p>
            <a:fld id="{CCB980A4-8073-2E47-BD49-CDC58DACAC28}" type="slidenum">
              <a:rPr lang="sv-SE" smtClean="0"/>
              <a:pPr/>
              <a:t>‹#›</a:t>
            </a:fld>
            <a:endParaRPr lang="sv-SE" dirty="0"/>
          </a:p>
        </p:txBody>
      </p:sp>
      <p:sp>
        <p:nvSpPr>
          <p:cNvPr id="11" name="Platshållare för innehåll 10"/>
          <p:cNvSpPr>
            <a:spLocks noGrp="1"/>
          </p:cNvSpPr>
          <p:nvPr>
            <p:ph sz="quarter" idx="16" hasCustomPrompt="1"/>
          </p:nvPr>
        </p:nvSpPr>
        <p:spPr>
          <a:xfrm>
            <a:off x="179387" y="1368000"/>
            <a:ext cx="8763959" cy="4824000"/>
          </a:xfrm>
          <a:solidFill>
            <a:schemeClr val="bg1">
              <a:lumMod val="95000"/>
            </a:schemeClr>
          </a:solidFill>
        </p:spPr>
        <p:txBody>
          <a:bodyPr lIns="180000" tIns="180000"/>
          <a:lstStyle>
            <a:lvl1pPr marL="179388" indent="-179388">
              <a:defRPr sz="1200" i="1">
                <a:solidFill>
                  <a:schemeClr val="tx1"/>
                </a:solidFill>
              </a:defRPr>
            </a:lvl1pPr>
            <a:lvl2pPr marL="712788" indent="-266700">
              <a:defRPr sz="2000"/>
            </a:lvl2pPr>
            <a:lvl3pPr marL="712788" indent="-266700">
              <a:defRPr sz="1600"/>
            </a:lvl3pPr>
            <a:lvl4pPr marL="712788" indent="-266700">
              <a:defRPr sz="1600"/>
            </a:lvl4pPr>
            <a:lvl5pPr marL="712788" indent="-266700">
              <a:defRPr sz="1600"/>
            </a:lvl5pPr>
          </a:lstStyle>
          <a:p>
            <a:pPr lvl="0"/>
            <a:r>
              <a:rPr lang="sv-SE" dirty="0" smtClean="0"/>
              <a:t>Klicka på en av ikonerna för att infoga bild, diagram, film etc.</a:t>
            </a:r>
            <a:endParaRPr lang="sv-SE" dirty="0"/>
          </a:p>
        </p:txBody>
      </p:sp>
      <p:sp>
        <p:nvSpPr>
          <p:cNvPr id="4" name="Rubrik 3"/>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70593725"/>
      </p:ext>
    </p:extLst>
  </p:cSld>
  <p:clrMapOvr>
    <a:masterClrMapping/>
  </p:clrMapOvr>
  <p:transition spd="med">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ild + text höger">
    <p:spTree>
      <p:nvGrpSpPr>
        <p:cNvPr id="1" name=""/>
        <p:cNvGrpSpPr/>
        <p:nvPr/>
      </p:nvGrpSpPr>
      <p:grpSpPr>
        <a:xfrm>
          <a:off x="0" y="0"/>
          <a:ext cx="0" cy="0"/>
          <a:chOff x="0" y="0"/>
          <a:chExt cx="0" cy="0"/>
        </a:xfrm>
      </p:grpSpPr>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179866" y="1368000"/>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13" name="Platshållare för text 12"/>
          <p:cNvSpPr>
            <a:spLocks noGrp="1"/>
          </p:cNvSpPr>
          <p:nvPr>
            <p:ph type="body" sz="quarter" idx="13" hasCustomPrompt="1"/>
          </p:nvPr>
        </p:nvSpPr>
        <p:spPr>
          <a:xfrm>
            <a:off x="3581057" y="1440000"/>
            <a:ext cx="5040000" cy="4694989"/>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2354813353"/>
      </p:ext>
    </p:extLst>
  </p:cSld>
  <p:clrMapOvr>
    <a:masterClrMapping/>
  </p:clrMapOvr>
  <p:transition spd="med">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ild + text vänster">
    <p:spTree>
      <p:nvGrpSpPr>
        <p:cNvPr id="1" name=""/>
        <p:cNvGrpSpPr/>
        <p:nvPr/>
      </p:nvGrpSpPr>
      <p:grpSpPr>
        <a:xfrm>
          <a:off x="0" y="0"/>
          <a:ext cx="0" cy="0"/>
          <a:chOff x="0" y="0"/>
          <a:chExt cx="0" cy="0"/>
        </a:xfrm>
      </p:grpSpPr>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5888914" y="1368000"/>
            <a:ext cx="3060000" cy="4824000"/>
          </a:xfrm>
          <a:solidFill>
            <a:schemeClr val="bg1">
              <a:lumMod val="95000"/>
            </a:schemeClr>
          </a:solidFill>
          <a:ln>
            <a:noFill/>
          </a:ln>
        </p:spPr>
        <p:txBody>
          <a:bodyPr lIns="180000" tIns="180000"/>
          <a:lstStyle>
            <a:lvl1pPr>
              <a:defRPr sz="1200" i="1" baseline="0">
                <a:solidFill>
                  <a:schemeClr val="tx1"/>
                </a:solidFill>
              </a:defRPr>
            </a:lvl1pPr>
          </a:lstStyle>
          <a:p>
            <a:r>
              <a:rPr lang="sv-SE" dirty="0" smtClean="0"/>
              <a:t>Klicka på ikonen för att infoga bild.</a:t>
            </a:r>
          </a:p>
        </p:txBody>
      </p:sp>
      <p:sp>
        <p:nvSpPr>
          <p:cNvPr id="13" name="Platshållare för text 12"/>
          <p:cNvSpPr>
            <a:spLocks noGrp="1"/>
          </p:cNvSpPr>
          <p:nvPr>
            <p:ph type="body" sz="quarter" idx="13" hasCustomPrompt="1"/>
          </p:nvPr>
        </p:nvSpPr>
        <p:spPr>
          <a:xfrm>
            <a:off x="522000" y="1440000"/>
            <a:ext cx="5040000"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1045722916"/>
      </p:ext>
    </p:extLst>
  </p:cSld>
  <p:clrMapOvr>
    <a:masterClrMapping/>
  </p:clrMapOvr>
  <p:transition spd="med">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ild + grafik höger">
    <p:spTree>
      <p:nvGrpSpPr>
        <p:cNvPr id="1" name=""/>
        <p:cNvGrpSpPr/>
        <p:nvPr/>
      </p:nvGrpSpPr>
      <p:grpSpPr>
        <a:xfrm>
          <a:off x="0" y="0"/>
          <a:ext cx="0" cy="0"/>
          <a:chOff x="0" y="0"/>
          <a:chExt cx="0" cy="0"/>
        </a:xfrm>
      </p:grpSpPr>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179389" y="1368000"/>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11" name="Platshållare för innehåll 7"/>
          <p:cNvSpPr>
            <a:spLocks noGrp="1"/>
          </p:cNvSpPr>
          <p:nvPr>
            <p:ph sz="quarter" idx="13" hasCustomPrompt="1"/>
          </p:nvPr>
        </p:nvSpPr>
        <p:spPr>
          <a:xfrm>
            <a:off x="3582000" y="1368000"/>
            <a:ext cx="5364000" cy="4824000"/>
          </a:xfrm>
          <a:solidFill>
            <a:schemeClr val="bg1">
              <a:lumMod val="95000"/>
            </a:schemeClr>
          </a:solidFill>
        </p:spPr>
        <p:txBody>
          <a:bodyPr lIns="180000" tIns="180000"/>
          <a:lstStyle>
            <a:lvl1pPr>
              <a:defRPr sz="1200"/>
            </a:lvl1pPr>
          </a:lstStyle>
          <a:p>
            <a:pPr lvl="0"/>
            <a:r>
              <a:rPr lang="sv-SE" dirty="0" smtClean="0"/>
              <a:t>Klicka på en av ikonerna för att infoga bild, diagram, film etc.</a:t>
            </a:r>
          </a:p>
        </p:txBody>
      </p:sp>
    </p:spTree>
    <p:extLst>
      <p:ext uri="{BB962C8B-B14F-4D97-AF65-F5344CB8AC3E}">
        <p14:creationId xmlns="" xmlns:p14="http://schemas.microsoft.com/office/powerpoint/2010/main" val="2600302054"/>
      </p:ext>
    </p:extLst>
  </p:cSld>
  <p:clrMapOvr>
    <a:masterClrMapping/>
  </p:clrMapOvr>
  <p:transition spd="med">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ild + grafik vänst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179389" y="1368000"/>
            <a:ext cx="5364000" cy="4824000"/>
          </a:xfrm>
          <a:solidFill>
            <a:schemeClr val="bg1">
              <a:lumMod val="95000"/>
            </a:schemeClr>
          </a:solidFill>
        </p:spPr>
        <p:txBody>
          <a:bodyPr lIns="180000" tIns="180000"/>
          <a:lstStyle>
            <a:lvl1pPr>
              <a:defRPr sz="1200" i="1" baseline="0">
                <a:solidFill>
                  <a:schemeClr val="tx1"/>
                </a:solidFill>
              </a:defRPr>
            </a:lvl1pPr>
          </a:lstStyle>
          <a:p>
            <a:pPr lvl="0"/>
            <a:r>
              <a:rPr lang="sv-SE" dirty="0" smtClean="0"/>
              <a:t>Klicka på en av ikonerna för att infoga bild, diagram, film etc.</a:t>
            </a:r>
            <a:endParaRPr lang="sv-SE"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5889600" y="1367999"/>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1348373615"/>
      </p:ext>
    </p:extLst>
  </p:cSld>
  <p:clrMapOvr>
    <a:masterClrMapping/>
  </p:clrMapOvr>
  <p:transition spd="med">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 grafik vänst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179388" y="1368000"/>
            <a:ext cx="5364000" cy="4824000"/>
          </a:xfrm>
          <a:solidFill>
            <a:schemeClr val="bg1">
              <a:lumMod val="95000"/>
            </a:schemeClr>
          </a:solidFill>
        </p:spPr>
        <p:txBody>
          <a:bodyPr lIns="180000" tIns="180000"/>
          <a:lstStyle>
            <a:lvl1pPr>
              <a:defRPr sz="1200" i="1" baseline="0">
                <a:solidFill>
                  <a:schemeClr val="tx1"/>
                </a:solidFill>
              </a:defRPr>
            </a:lvl1pPr>
          </a:lstStyle>
          <a:p>
            <a:pPr lvl="0"/>
            <a:r>
              <a:rPr lang="sv-SE" dirty="0" smtClean="0"/>
              <a:t>Klicka på en av ikonerna för att infoga bild, diagram, film etc.</a:t>
            </a:r>
            <a:endParaRPr lang="sv-SE"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9" name="Platshållare för text 8"/>
          <p:cNvSpPr>
            <a:spLocks noGrp="1"/>
          </p:cNvSpPr>
          <p:nvPr>
            <p:ph type="body" sz="quarter" idx="14" hasCustomPrompt="1"/>
          </p:nvPr>
        </p:nvSpPr>
        <p:spPr>
          <a:xfrm>
            <a:off x="5889600" y="1440000"/>
            <a:ext cx="2732400"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lvl1pPr>
              <a:defRPr lang="sv-SE" sz="2800" b="1" i="0" u="none" strike="noStrike" baseline="0" smtClean="0"/>
            </a:lvl1pPr>
          </a:lstStyle>
          <a:p>
            <a:r>
              <a:rPr lang="sv-SE" sz="2800" b="1" i="0" u="none" strike="noStrike" baseline="0" dirty="0" smtClean="0">
                <a:solidFill>
                  <a:srgbClr val="2C2C2C"/>
                </a:solidFill>
                <a:latin typeface="Arial"/>
              </a:rPr>
              <a:t>Rubrik </a:t>
            </a:r>
            <a:r>
              <a:rPr lang="sv-SE" sz="2800" b="1" i="0" u="none" strike="noStrike" baseline="0" dirty="0" err="1" smtClean="0">
                <a:solidFill>
                  <a:srgbClr val="2C2C2C"/>
                </a:solidFill>
                <a:latin typeface="Arial"/>
              </a:rPr>
              <a:t>rubrik</a:t>
            </a:r>
            <a:r>
              <a:rPr lang="sv-SE" sz="2800" b="1" i="0" u="none" strike="noStrike" baseline="0" dirty="0" smtClean="0">
                <a:solidFill>
                  <a:srgbClr val="2C2C2C"/>
                </a:solidFill>
                <a:latin typeface="Arial"/>
              </a:rPr>
              <a:t> </a:t>
            </a:r>
            <a:r>
              <a:rPr lang="sv-SE" sz="2800" b="1" i="0" u="none" strike="noStrike" baseline="0" dirty="0" err="1" smtClean="0">
                <a:solidFill>
                  <a:srgbClr val="2C2C2C"/>
                </a:solidFill>
                <a:latin typeface="Arial"/>
              </a:rPr>
              <a:t>rubrik</a:t>
            </a:r>
            <a:endParaRPr lang="sv-SE" dirty="0"/>
          </a:p>
        </p:txBody>
      </p:sp>
    </p:spTree>
    <p:extLst>
      <p:ext uri="{BB962C8B-B14F-4D97-AF65-F5344CB8AC3E}">
        <p14:creationId xmlns="" xmlns:p14="http://schemas.microsoft.com/office/powerpoint/2010/main" val="4148156067"/>
      </p:ext>
    </p:extLst>
  </p:cSld>
  <p:clrMapOvr>
    <a:masterClrMapping/>
  </p:clrMapOvr>
  <p:transition spd="med">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 grafik hög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3582000" y="1368000"/>
            <a:ext cx="5364000" cy="4824000"/>
          </a:xfrm>
          <a:solidFill>
            <a:schemeClr val="bg1">
              <a:lumMod val="95000"/>
            </a:schemeClr>
          </a:solidFill>
        </p:spPr>
        <p:txBody>
          <a:bodyPr lIns="180000" tIns="180000"/>
          <a:lstStyle>
            <a:lvl1pPr>
              <a:defRPr sz="1200" i="1">
                <a:solidFill>
                  <a:schemeClr val="tx1"/>
                </a:solidFill>
              </a:defRPr>
            </a:lvl1pPr>
          </a:lstStyle>
          <a:p>
            <a:pPr lvl="0"/>
            <a:r>
              <a:rPr lang="sv-SE" dirty="0" smtClean="0"/>
              <a:t>Klicka på en av ikonerna för att infoga bild, diagram, film etc.</a:t>
            </a:r>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9" name="Platshållare för text 8"/>
          <p:cNvSpPr>
            <a:spLocks noGrp="1"/>
          </p:cNvSpPr>
          <p:nvPr>
            <p:ph type="body" sz="quarter" idx="14" hasCustomPrompt="1"/>
          </p:nvPr>
        </p:nvSpPr>
        <p:spPr>
          <a:xfrm>
            <a:off x="522000" y="1440000"/>
            <a:ext cx="2732143"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2665992439"/>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 grafik - helsida">
    <p:spTree>
      <p:nvGrpSpPr>
        <p:cNvPr id="1" name=""/>
        <p:cNvGrpSpPr/>
        <p:nvPr/>
      </p:nvGrpSpPr>
      <p:grpSpPr>
        <a:xfrm>
          <a:off x="0" y="0"/>
          <a:ext cx="0" cy="0"/>
          <a:chOff x="0" y="0"/>
          <a:chExt cx="0" cy="0"/>
        </a:xfrm>
      </p:grpSpPr>
      <p:sp>
        <p:nvSpPr>
          <p:cNvPr id="7" name="Platshållare för bildnummer 6"/>
          <p:cNvSpPr>
            <a:spLocks noGrp="1"/>
          </p:cNvSpPr>
          <p:nvPr>
            <p:ph type="sldNum" sz="quarter" idx="15"/>
          </p:nvPr>
        </p:nvSpPr>
        <p:spPr/>
        <p:txBody>
          <a:bodyPr/>
          <a:lstStyle/>
          <a:p>
            <a:fld id="{CCB980A4-8073-2E47-BD49-CDC58DACAC28}" type="slidenum">
              <a:rPr lang="sv-SE" smtClean="0"/>
              <a:pPr/>
              <a:t>‹#›</a:t>
            </a:fld>
            <a:endParaRPr lang="sv-SE" dirty="0"/>
          </a:p>
        </p:txBody>
      </p:sp>
      <p:sp>
        <p:nvSpPr>
          <p:cNvPr id="11" name="Platshållare för innehåll 10"/>
          <p:cNvSpPr>
            <a:spLocks noGrp="1"/>
          </p:cNvSpPr>
          <p:nvPr>
            <p:ph sz="quarter" idx="16" hasCustomPrompt="1"/>
          </p:nvPr>
        </p:nvSpPr>
        <p:spPr>
          <a:xfrm>
            <a:off x="179387" y="1368000"/>
            <a:ext cx="8763959" cy="4824000"/>
          </a:xfrm>
          <a:solidFill>
            <a:schemeClr val="bg1">
              <a:lumMod val="95000"/>
            </a:schemeClr>
          </a:solidFill>
        </p:spPr>
        <p:txBody>
          <a:bodyPr lIns="180000" tIns="180000"/>
          <a:lstStyle>
            <a:lvl1pPr marL="179388" indent="-179388">
              <a:defRPr sz="1200" i="1">
                <a:solidFill>
                  <a:schemeClr val="tx1"/>
                </a:solidFill>
              </a:defRPr>
            </a:lvl1pPr>
            <a:lvl2pPr marL="712788" indent="-266700">
              <a:defRPr sz="2000"/>
            </a:lvl2pPr>
            <a:lvl3pPr marL="712788" indent="-266700">
              <a:defRPr sz="1600"/>
            </a:lvl3pPr>
            <a:lvl4pPr marL="712788" indent="-266700">
              <a:defRPr sz="1600"/>
            </a:lvl4pPr>
            <a:lvl5pPr marL="712788" indent="-266700">
              <a:defRPr sz="1600"/>
            </a:lvl5pPr>
          </a:lstStyle>
          <a:p>
            <a:pPr lvl="0"/>
            <a:r>
              <a:rPr lang="sv-SE" dirty="0" smtClean="0"/>
              <a:t>Klicka på en av ikonerna för att infoga bild, diagram, film etc.</a:t>
            </a:r>
            <a:endParaRPr lang="sv-SE" dirty="0"/>
          </a:p>
        </p:txBody>
      </p:sp>
      <p:sp>
        <p:nvSpPr>
          <p:cNvPr id="4" name="Rubrik 3"/>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1206017017"/>
      </p:ext>
    </p:extLst>
  </p:cSld>
  <p:clrMapOvr>
    <a:masterClrMapping/>
  </p:clrMapOvr>
  <p:transition spd="med">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Avslutsida-grön">
    <p:spTree>
      <p:nvGrpSpPr>
        <p:cNvPr id="1" name=""/>
        <p:cNvGrpSpPr/>
        <p:nvPr/>
      </p:nvGrpSpPr>
      <p:grpSpPr>
        <a:xfrm>
          <a:off x="0" y="0"/>
          <a:ext cx="0" cy="0"/>
          <a:chOff x="0" y="0"/>
          <a:chExt cx="0" cy="0"/>
        </a:xfrm>
      </p:grpSpPr>
      <p:pic>
        <p:nvPicPr>
          <p:cNvPr id="8" name="Bildobjekt 7" descr="GBGstad-PPT-BKGR.jpg"/>
          <p:cNvPicPr>
            <a:picLocks noChangeAspect="1"/>
          </p:cNvPicPr>
          <p:nvPr userDrawn="1"/>
        </p:nvPicPr>
        <p:blipFill>
          <a:blip r:embed="rId2" cstate="screen"/>
          <a:srcRect/>
          <a:stretch>
            <a:fillRect/>
          </a:stretch>
        </p:blipFill>
        <p:spPr>
          <a:xfrm flipH="1">
            <a:off x="2360560" y="0"/>
            <a:ext cx="6783439" cy="6857999"/>
          </a:xfrm>
          <a:prstGeom prst="rect">
            <a:avLst/>
          </a:prstGeom>
        </p:spPr>
      </p:pic>
      <p:sp>
        <p:nvSpPr>
          <p:cNvPr id="12" name="Platshållare för text 11"/>
          <p:cNvSpPr>
            <a:spLocks noGrp="1"/>
          </p:cNvSpPr>
          <p:nvPr>
            <p:ph type="body" sz="quarter" idx="14" hasCustomPrompt="1"/>
          </p:nvPr>
        </p:nvSpPr>
        <p:spPr>
          <a:xfrm>
            <a:off x="3179303" y="181125"/>
            <a:ext cx="5475620" cy="6155880"/>
          </a:xfrm>
        </p:spPr>
        <p:txBody>
          <a:bodyPr wrap="square" anchor="ctr">
            <a:noAutofit/>
          </a:bodyPr>
          <a:lstStyle>
            <a:lvl1pPr marL="0" indent="0">
              <a:lnSpc>
                <a:spcPct val="100000"/>
              </a:lnSpc>
              <a:spcAft>
                <a:spcPts val="0"/>
              </a:spcAft>
              <a:buNone/>
              <a:defRPr sz="1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smtClean="0"/>
              <a:t>Avslut</a:t>
            </a:r>
          </a:p>
        </p:txBody>
      </p:sp>
      <p:sp>
        <p:nvSpPr>
          <p:cNvPr id="7" name="Rektangel 6"/>
          <p:cNvSpPr/>
          <p:nvPr userDrawn="1"/>
        </p:nvSpPr>
        <p:spPr>
          <a:xfrm>
            <a:off x="180000" y="180000"/>
            <a:ext cx="2180560" cy="649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grpSp>
        <p:nvGrpSpPr>
          <p:cNvPr id="9" name="Grupp 8"/>
          <p:cNvGrpSpPr/>
          <p:nvPr userDrawn="1"/>
        </p:nvGrpSpPr>
        <p:grpSpPr>
          <a:xfrm>
            <a:off x="836613" y="2589373"/>
            <a:ext cx="893762" cy="1386038"/>
            <a:chOff x="836613" y="2589373"/>
            <a:chExt cx="893762" cy="1386038"/>
          </a:xfrm>
        </p:grpSpPr>
        <p:pic>
          <p:nvPicPr>
            <p:cNvPr id="15" name="Bildobjekt 14"/>
            <p:cNvPicPr>
              <a:picLocks noChangeAspect="1"/>
            </p:cNvPicPr>
            <p:nvPr userDrawn="1"/>
          </p:nvPicPr>
          <p:blipFill rotWithShape="1">
            <a:blip r:embed="rId3" cstate="screen">
              <a:extLst>
                <a:ext uri="{BEBA8EAE-BF5A-486C-A8C5-ECC9F3942E4B}">
                  <a14:imgProps xmlns="" xmlns:a14="http://schemas.microsoft.com/office/drawing/2010/main">
                    <a14:imgLayer r:embed="rId4">
                      <a14:imgEffect>
                        <a14:brightnessContrast bright="-100000"/>
                      </a14:imgEffect>
                    </a14:imgLayer>
                  </a14:imgProps>
                </a:ext>
                <a:ext uri="{28A0092B-C50C-407E-A947-70E740481C1C}">
                  <a14:useLocalDpi xmlns="" xmlns:a14="http://schemas.microsoft.com/office/drawing/2010/main" val="0"/>
                </a:ext>
              </a:extLst>
            </a:blip>
            <a:srcRect/>
            <a:stretch/>
          </p:blipFill>
          <p:spPr>
            <a:xfrm>
              <a:off x="836613" y="3636818"/>
              <a:ext cx="893762" cy="338593"/>
            </a:xfrm>
            <a:prstGeom prst="rect">
              <a:avLst/>
            </a:prstGeom>
          </p:spPr>
        </p:pic>
        <p:pic>
          <p:nvPicPr>
            <p:cNvPr id="16" name="Bildobjekt 15"/>
            <p:cNvPicPr>
              <a:picLocks noChangeAspect="1"/>
            </p:cNvPicPr>
            <p:nvPr userDrawn="1"/>
          </p:nvPicPr>
          <p:blipFill rotWithShape="1">
            <a:blip r:embed="rId5" cstate="screen">
              <a:extLst>
                <a:ext uri="{28A0092B-C50C-407E-A947-70E740481C1C}">
                  <a14:useLocalDpi xmlns="" xmlns:a14="http://schemas.microsoft.com/office/drawing/2010/main" val="0"/>
                </a:ext>
              </a:extLst>
            </a:blip>
            <a:srcRect/>
            <a:stretch/>
          </p:blipFill>
          <p:spPr>
            <a:xfrm>
              <a:off x="836613" y="2589373"/>
              <a:ext cx="893762" cy="1047446"/>
            </a:xfrm>
            <a:prstGeom prst="rect">
              <a:avLst/>
            </a:prstGeom>
          </p:spPr>
        </p:pic>
      </p:grpSp>
    </p:spTree>
    <p:extLst>
      <p:ext uri="{BB962C8B-B14F-4D97-AF65-F5344CB8AC3E}">
        <p14:creationId xmlns="" xmlns:p14="http://schemas.microsoft.com/office/powerpoint/2010/main" val="3177477847"/>
      </p:ext>
    </p:extLst>
  </p:cSld>
  <p:clrMapOvr>
    <a:masterClrMapping/>
  </p:clrMapOvr>
  <p:transition spd="med">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Avslutsida-röd">
    <p:spTree>
      <p:nvGrpSpPr>
        <p:cNvPr id="1" name=""/>
        <p:cNvGrpSpPr/>
        <p:nvPr/>
      </p:nvGrpSpPr>
      <p:grpSpPr>
        <a:xfrm>
          <a:off x="0" y="0"/>
          <a:ext cx="0" cy="0"/>
          <a:chOff x="0" y="0"/>
          <a:chExt cx="0" cy="0"/>
        </a:xfrm>
      </p:grpSpPr>
      <p:pic>
        <p:nvPicPr>
          <p:cNvPr id="12" name="Bildobjekt 11" descr="GBGstad-PPT-BKGR.jpg"/>
          <p:cNvPicPr>
            <a:picLocks noChangeAspect="1"/>
          </p:cNvPicPr>
          <p:nvPr userDrawn="1"/>
        </p:nvPicPr>
        <p:blipFill>
          <a:blip r:embed="rId2" cstate="screen"/>
          <a:srcRect/>
          <a:stretch>
            <a:fillRect/>
          </a:stretch>
        </p:blipFill>
        <p:spPr>
          <a:xfrm flipH="1">
            <a:off x="2360560" y="0"/>
            <a:ext cx="6783439" cy="6857999"/>
          </a:xfrm>
          <a:prstGeom prst="rect">
            <a:avLst/>
          </a:prstGeom>
        </p:spPr>
      </p:pic>
      <p:sp>
        <p:nvSpPr>
          <p:cNvPr id="7" name="Rektangel 6"/>
          <p:cNvSpPr/>
          <p:nvPr userDrawn="1"/>
        </p:nvSpPr>
        <p:spPr>
          <a:xfrm>
            <a:off x="180000" y="180000"/>
            <a:ext cx="2180560" cy="649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13" name="Platshållare för text 11"/>
          <p:cNvSpPr>
            <a:spLocks noGrp="1"/>
          </p:cNvSpPr>
          <p:nvPr>
            <p:ph type="body" sz="quarter" idx="14" hasCustomPrompt="1"/>
          </p:nvPr>
        </p:nvSpPr>
        <p:spPr>
          <a:xfrm>
            <a:off x="3179303" y="181125"/>
            <a:ext cx="5475620" cy="6155880"/>
          </a:xfrm>
        </p:spPr>
        <p:txBody>
          <a:bodyPr wrap="square" anchor="ctr">
            <a:noAutofit/>
          </a:bodyPr>
          <a:lstStyle>
            <a:lvl1pPr marL="0" indent="0">
              <a:lnSpc>
                <a:spcPct val="100000"/>
              </a:lnSpc>
              <a:spcAft>
                <a:spcPts val="0"/>
              </a:spcAft>
              <a:buNone/>
              <a:defRPr sz="1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smtClean="0"/>
              <a:t>Avslut</a:t>
            </a:r>
          </a:p>
        </p:txBody>
      </p:sp>
      <p:grpSp>
        <p:nvGrpSpPr>
          <p:cNvPr id="15" name="Grupp 14"/>
          <p:cNvGrpSpPr/>
          <p:nvPr userDrawn="1"/>
        </p:nvGrpSpPr>
        <p:grpSpPr>
          <a:xfrm>
            <a:off x="836613" y="2589373"/>
            <a:ext cx="893762" cy="1386038"/>
            <a:chOff x="836613" y="2589373"/>
            <a:chExt cx="893762" cy="1386038"/>
          </a:xfrm>
        </p:grpSpPr>
        <p:pic>
          <p:nvPicPr>
            <p:cNvPr id="16" name="Bildobjekt 15"/>
            <p:cNvPicPr>
              <a:picLocks noChangeAspect="1"/>
            </p:cNvPicPr>
            <p:nvPr userDrawn="1"/>
          </p:nvPicPr>
          <p:blipFill rotWithShape="1">
            <a:blip r:embed="rId3" cstate="screen">
              <a:extLst>
                <a:ext uri="{BEBA8EAE-BF5A-486C-A8C5-ECC9F3942E4B}">
                  <a14:imgProps xmlns="" xmlns:a14="http://schemas.microsoft.com/office/drawing/2010/main">
                    <a14:imgLayer r:embed="rId4">
                      <a14:imgEffect>
                        <a14:brightnessContrast bright="-100000"/>
                      </a14:imgEffect>
                    </a14:imgLayer>
                  </a14:imgProps>
                </a:ext>
                <a:ext uri="{28A0092B-C50C-407E-A947-70E740481C1C}">
                  <a14:useLocalDpi xmlns="" xmlns:a14="http://schemas.microsoft.com/office/drawing/2010/main" val="0"/>
                </a:ext>
              </a:extLst>
            </a:blip>
            <a:srcRect/>
            <a:stretch/>
          </p:blipFill>
          <p:spPr>
            <a:xfrm>
              <a:off x="836613" y="3636818"/>
              <a:ext cx="893762" cy="338593"/>
            </a:xfrm>
            <a:prstGeom prst="rect">
              <a:avLst/>
            </a:prstGeom>
          </p:spPr>
        </p:pic>
        <p:pic>
          <p:nvPicPr>
            <p:cNvPr id="17" name="Bildobjekt 16"/>
            <p:cNvPicPr>
              <a:picLocks noChangeAspect="1"/>
            </p:cNvPicPr>
            <p:nvPr userDrawn="1"/>
          </p:nvPicPr>
          <p:blipFill rotWithShape="1">
            <a:blip r:embed="rId5" cstate="screen">
              <a:extLst>
                <a:ext uri="{28A0092B-C50C-407E-A947-70E740481C1C}">
                  <a14:useLocalDpi xmlns="" xmlns:a14="http://schemas.microsoft.com/office/drawing/2010/main" val="0"/>
                </a:ext>
              </a:extLst>
            </a:blip>
            <a:srcRect/>
            <a:stretch/>
          </p:blipFill>
          <p:spPr>
            <a:xfrm>
              <a:off x="836613" y="2589373"/>
              <a:ext cx="893762" cy="1047446"/>
            </a:xfrm>
            <a:prstGeom prst="rect">
              <a:avLst/>
            </a:prstGeom>
          </p:spPr>
        </p:pic>
      </p:grpSp>
    </p:spTree>
    <p:extLst>
      <p:ext uri="{BB962C8B-B14F-4D97-AF65-F5344CB8AC3E}">
        <p14:creationId xmlns="" xmlns:p14="http://schemas.microsoft.com/office/powerpoint/2010/main" val="14139458"/>
      </p:ext>
    </p:extLst>
  </p:cSld>
  <p:clrMapOvr>
    <a:masterClrMapping/>
  </p:clrMapOvr>
  <p:transition spd="med">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Avslutsida-prickar">
    <p:spTree>
      <p:nvGrpSpPr>
        <p:cNvPr id="1" name=""/>
        <p:cNvGrpSpPr/>
        <p:nvPr/>
      </p:nvGrpSpPr>
      <p:grpSpPr>
        <a:xfrm>
          <a:off x="0" y="0"/>
          <a:ext cx="0" cy="0"/>
          <a:chOff x="0" y="0"/>
          <a:chExt cx="0" cy="0"/>
        </a:xfrm>
      </p:grpSpPr>
      <p:pic>
        <p:nvPicPr>
          <p:cNvPr id="9" name="Bildobjekt 8" descr="GBGstad-PPT-BKGR.jpg"/>
          <p:cNvPicPr>
            <a:picLocks noChangeAspect="1"/>
          </p:cNvPicPr>
          <p:nvPr userDrawn="1"/>
        </p:nvPicPr>
        <p:blipFill>
          <a:blip r:embed="rId2" cstate="screen"/>
          <a:srcRect/>
          <a:stretch>
            <a:fillRect/>
          </a:stretch>
        </p:blipFill>
        <p:spPr>
          <a:xfrm flipH="1">
            <a:off x="2360560" y="0"/>
            <a:ext cx="6783438" cy="6857998"/>
          </a:xfrm>
          <a:prstGeom prst="rect">
            <a:avLst/>
          </a:prstGeom>
        </p:spPr>
      </p:pic>
      <p:sp>
        <p:nvSpPr>
          <p:cNvPr id="7" name="Rektangel 6"/>
          <p:cNvSpPr/>
          <p:nvPr userDrawn="1"/>
        </p:nvSpPr>
        <p:spPr>
          <a:xfrm>
            <a:off x="180000" y="180000"/>
            <a:ext cx="2180560" cy="649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13" name="Platshållare för text 11"/>
          <p:cNvSpPr>
            <a:spLocks noGrp="1"/>
          </p:cNvSpPr>
          <p:nvPr>
            <p:ph type="body" sz="quarter" idx="14" hasCustomPrompt="1"/>
          </p:nvPr>
        </p:nvSpPr>
        <p:spPr>
          <a:xfrm>
            <a:off x="3179303" y="181125"/>
            <a:ext cx="5475620" cy="6155880"/>
          </a:xfrm>
        </p:spPr>
        <p:txBody>
          <a:bodyPr wrap="square" anchor="ctr">
            <a:noAutofit/>
          </a:bodyPr>
          <a:lstStyle>
            <a:lvl1pPr marL="0" indent="0">
              <a:lnSpc>
                <a:spcPct val="100000"/>
              </a:lnSpc>
              <a:spcAft>
                <a:spcPts val="0"/>
              </a:spcAft>
              <a:buNone/>
              <a:defRPr sz="1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smtClean="0"/>
              <a:t>Avslut</a:t>
            </a:r>
          </a:p>
        </p:txBody>
      </p:sp>
      <p:grpSp>
        <p:nvGrpSpPr>
          <p:cNvPr id="15" name="Grupp 14"/>
          <p:cNvGrpSpPr/>
          <p:nvPr userDrawn="1"/>
        </p:nvGrpSpPr>
        <p:grpSpPr>
          <a:xfrm>
            <a:off x="836613" y="2589373"/>
            <a:ext cx="893762" cy="1386038"/>
            <a:chOff x="836613" y="2589373"/>
            <a:chExt cx="893762" cy="1386038"/>
          </a:xfrm>
        </p:grpSpPr>
        <p:pic>
          <p:nvPicPr>
            <p:cNvPr id="16" name="Bildobjekt 15"/>
            <p:cNvPicPr>
              <a:picLocks noChangeAspect="1"/>
            </p:cNvPicPr>
            <p:nvPr userDrawn="1"/>
          </p:nvPicPr>
          <p:blipFill rotWithShape="1">
            <a:blip r:embed="rId3" cstate="screen">
              <a:extLst>
                <a:ext uri="{BEBA8EAE-BF5A-486C-A8C5-ECC9F3942E4B}">
                  <a14:imgProps xmlns="" xmlns:a14="http://schemas.microsoft.com/office/drawing/2010/main">
                    <a14:imgLayer r:embed="rId4">
                      <a14:imgEffect>
                        <a14:brightnessContrast bright="-100000"/>
                      </a14:imgEffect>
                    </a14:imgLayer>
                  </a14:imgProps>
                </a:ext>
                <a:ext uri="{28A0092B-C50C-407E-A947-70E740481C1C}">
                  <a14:useLocalDpi xmlns="" xmlns:a14="http://schemas.microsoft.com/office/drawing/2010/main" val="0"/>
                </a:ext>
              </a:extLst>
            </a:blip>
            <a:srcRect/>
            <a:stretch/>
          </p:blipFill>
          <p:spPr>
            <a:xfrm>
              <a:off x="836613" y="3636818"/>
              <a:ext cx="893762" cy="338593"/>
            </a:xfrm>
            <a:prstGeom prst="rect">
              <a:avLst/>
            </a:prstGeom>
          </p:spPr>
        </p:pic>
        <p:pic>
          <p:nvPicPr>
            <p:cNvPr id="17" name="Bildobjekt 16"/>
            <p:cNvPicPr>
              <a:picLocks noChangeAspect="1"/>
            </p:cNvPicPr>
            <p:nvPr userDrawn="1"/>
          </p:nvPicPr>
          <p:blipFill rotWithShape="1">
            <a:blip r:embed="rId5" cstate="screen">
              <a:extLst>
                <a:ext uri="{28A0092B-C50C-407E-A947-70E740481C1C}">
                  <a14:useLocalDpi xmlns="" xmlns:a14="http://schemas.microsoft.com/office/drawing/2010/main" val="0"/>
                </a:ext>
              </a:extLst>
            </a:blip>
            <a:srcRect/>
            <a:stretch/>
          </p:blipFill>
          <p:spPr>
            <a:xfrm>
              <a:off x="836613" y="2589373"/>
              <a:ext cx="893762" cy="1047446"/>
            </a:xfrm>
            <a:prstGeom prst="rect">
              <a:avLst/>
            </a:prstGeom>
          </p:spPr>
        </p:pic>
      </p:grpSp>
    </p:spTree>
    <p:extLst>
      <p:ext uri="{BB962C8B-B14F-4D97-AF65-F5344CB8AC3E}">
        <p14:creationId xmlns="" xmlns:p14="http://schemas.microsoft.com/office/powerpoint/2010/main" val="355381501"/>
      </p:ext>
    </p:extLst>
  </p:cSld>
  <p:clrMapOvr>
    <a:masterClrMapping/>
  </p:clrMapOvr>
  <p:transition spd="med">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Avslutsida-turkos">
    <p:spTree>
      <p:nvGrpSpPr>
        <p:cNvPr id="1" name=""/>
        <p:cNvGrpSpPr/>
        <p:nvPr/>
      </p:nvGrpSpPr>
      <p:grpSpPr>
        <a:xfrm>
          <a:off x="0" y="0"/>
          <a:ext cx="0" cy="0"/>
          <a:chOff x="0" y="0"/>
          <a:chExt cx="0" cy="0"/>
        </a:xfrm>
      </p:grpSpPr>
      <p:pic>
        <p:nvPicPr>
          <p:cNvPr id="9" name="Bildobjekt 8" descr="GBGstad-PPT-BKGR.jpg"/>
          <p:cNvPicPr>
            <a:picLocks noChangeAspect="1"/>
          </p:cNvPicPr>
          <p:nvPr userDrawn="1"/>
        </p:nvPicPr>
        <p:blipFill>
          <a:blip r:embed="rId2" cstate="screen"/>
          <a:srcRect/>
          <a:stretch>
            <a:fillRect/>
          </a:stretch>
        </p:blipFill>
        <p:spPr>
          <a:xfrm flipH="1">
            <a:off x="2360560" y="0"/>
            <a:ext cx="6783437" cy="6857998"/>
          </a:xfrm>
          <a:prstGeom prst="rect">
            <a:avLst/>
          </a:prstGeom>
        </p:spPr>
      </p:pic>
      <p:sp>
        <p:nvSpPr>
          <p:cNvPr id="7" name="Rektangel 6"/>
          <p:cNvSpPr/>
          <p:nvPr userDrawn="1"/>
        </p:nvSpPr>
        <p:spPr>
          <a:xfrm>
            <a:off x="180000" y="180000"/>
            <a:ext cx="2180560" cy="649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13" name="Platshållare för text 11"/>
          <p:cNvSpPr>
            <a:spLocks noGrp="1"/>
          </p:cNvSpPr>
          <p:nvPr>
            <p:ph type="body" sz="quarter" idx="14" hasCustomPrompt="1"/>
          </p:nvPr>
        </p:nvSpPr>
        <p:spPr>
          <a:xfrm>
            <a:off x="3179303" y="181125"/>
            <a:ext cx="5475620" cy="6155880"/>
          </a:xfrm>
        </p:spPr>
        <p:txBody>
          <a:bodyPr wrap="square" anchor="ctr">
            <a:noAutofit/>
          </a:bodyPr>
          <a:lstStyle>
            <a:lvl1pPr marL="0" indent="0">
              <a:lnSpc>
                <a:spcPct val="100000"/>
              </a:lnSpc>
              <a:spcAft>
                <a:spcPts val="0"/>
              </a:spcAft>
              <a:buNone/>
              <a:defRPr sz="1600" b="1">
                <a:solidFill>
                  <a:srgbClr val="00000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smtClean="0"/>
              <a:t>Avslut</a:t>
            </a:r>
          </a:p>
        </p:txBody>
      </p:sp>
      <p:grpSp>
        <p:nvGrpSpPr>
          <p:cNvPr id="15" name="Grupp 14"/>
          <p:cNvGrpSpPr/>
          <p:nvPr userDrawn="1"/>
        </p:nvGrpSpPr>
        <p:grpSpPr>
          <a:xfrm>
            <a:off x="836613" y="2589373"/>
            <a:ext cx="893762" cy="1386038"/>
            <a:chOff x="836613" y="2589373"/>
            <a:chExt cx="893762" cy="1386038"/>
          </a:xfrm>
        </p:grpSpPr>
        <p:pic>
          <p:nvPicPr>
            <p:cNvPr id="16" name="Bildobjekt 15"/>
            <p:cNvPicPr>
              <a:picLocks noChangeAspect="1"/>
            </p:cNvPicPr>
            <p:nvPr userDrawn="1"/>
          </p:nvPicPr>
          <p:blipFill rotWithShape="1">
            <a:blip r:embed="rId3" cstate="screen">
              <a:extLst>
                <a:ext uri="{BEBA8EAE-BF5A-486C-A8C5-ECC9F3942E4B}">
                  <a14:imgProps xmlns="" xmlns:a14="http://schemas.microsoft.com/office/drawing/2010/main">
                    <a14:imgLayer r:embed="rId4">
                      <a14:imgEffect>
                        <a14:brightnessContrast bright="-100000"/>
                      </a14:imgEffect>
                    </a14:imgLayer>
                  </a14:imgProps>
                </a:ext>
                <a:ext uri="{28A0092B-C50C-407E-A947-70E740481C1C}">
                  <a14:useLocalDpi xmlns="" xmlns:a14="http://schemas.microsoft.com/office/drawing/2010/main" val="0"/>
                </a:ext>
              </a:extLst>
            </a:blip>
            <a:srcRect/>
            <a:stretch/>
          </p:blipFill>
          <p:spPr>
            <a:xfrm>
              <a:off x="836613" y="3636818"/>
              <a:ext cx="893762" cy="338593"/>
            </a:xfrm>
            <a:prstGeom prst="rect">
              <a:avLst/>
            </a:prstGeom>
          </p:spPr>
        </p:pic>
        <p:pic>
          <p:nvPicPr>
            <p:cNvPr id="17" name="Bildobjekt 16"/>
            <p:cNvPicPr>
              <a:picLocks noChangeAspect="1"/>
            </p:cNvPicPr>
            <p:nvPr userDrawn="1"/>
          </p:nvPicPr>
          <p:blipFill rotWithShape="1">
            <a:blip r:embed="rId5" cstate="screen">
              <a:extLst>
                <a:ext uri="{28A0092B-C50C-407E-A947-70E740481C1C}">
                  <a14:useLocalDpi xmlns="" xmlns:a14="http://schemas.microsoft.com/office/drawing/2010/main" val="0"/>
                </a:ext>
              </a:extLst>
            </a:blip>
            <a:srcRect/>
            <a:stretch/>
          </p:blipFill>
          <p:spPr>
            <a:xfrm>
              <a:off x="836613" y="2589373"/>
              <a:ext cx="893762" cy="1047446"/>
            </a:xfrm>
            <a:prstGeom prst="rect">
              <a:avLst/>
            </a:prstGeom>
          </p:spPr>
        </p:pic>
      </p:grpSp>
    </p:spTree>
    <p:extLst>
      <p:ext uri="{BB962C8B-B14F-4D97-AF65-F5344CB8AC3E}">
        <p14:creationId xmlns="" xmlns:p14="http://schemas.microsoft.com/office/powerpoint/2010/main" val="240180385"/>
      </p:ext>
    </p:extLst>
  </p:cSld>
  <p:clrMapOvr>
    <a:masterClrMapping/>
  </p:clrMapOvr>
  <p:transition spd="med">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Avslutsida-lila">
    <p:spTree>
      <p:nvGrpSpPr>
        <p:cNvPr id="1" name=""/>
        <p:cNvGrpSpPr/>
        <p:nvPr/>
      </p:nvGrpSpPr>
      <p:grpSpPr>
        <a:xfrm>
          <a:off x="0" y="0"/>
          <a:ext cx="0" cy="0"/>
          <a:chOff x="0" y="0"/>
          <a:chExt cx="0" cy="0"/>
        </a:xfrm>
      </p:grpSpPr>
      <p:pic>
        <p:nvPicPr>
          <p:cNvPr id="8" name="Bildobjekt 7" descr="GBGstad-PPT-BKGR.jpg"/>
          <p:cNvPicPr>
            <a:picLocks noChangeAspect="1"/>
          </p:cNvPicPr>
          <p:nvPr userDrawn="1"/>
        </p:nvPicPr>
        <p:blipFill>
          <a:blip r:embed="rId2" cstate="screen"/>
          <a:srcRect/>
          <a:stretch>
            <a:fillRect/>
          </a:stretch>
        </p:blipFill>
        <p:spPr>
          <a:xfrm flipH="1">
            <a:off x="2360560" y="0"/>
            <a:ext cx="6783437" cy="6857997"/>
          </a:xfrm>
          <a:prstGeom prst="rect">
            <a:avLst/>
          </a:prstGeom>
        </p:spPr>
      </p:pic>
      <p:sp>
        <p:nvSpPr>
          <p:cNvPr id="7" name="Rektangel 6"/>
          <p:cNvSpPr/>
          <p:nvPr userDrawn="1"/>
        </p:nvSpPr>
        <p:spPr>
          <a:xfrm>
            <a:off x="180000" y="180000"/>
            <a:ext cx="2180560" cy="649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13" name="Platshållare för text 11"/>
          <p:cNvSpPr>
            <a:spLocks noGrp="1"/>
          </p:cNvSpPr>
          <p:nvPr>
            <p:ph type="body" sz="quarter" idx="14" hasCustomPrompt="1"/>
          </p:nvPr>
        </p:nvSpPr>
        <p:spPr>
          <a:xfrm>
            <a:off x="3179303" y="181125"/>
            <a:ext cx="5475620" cy="6155880"/>
          </a:xfrm>
        </p:spPr>
        <p:txBody>
          <a:bodyPr wrap="square" anchor="ctr">
            <a:noAutofit/>
          </a:bodyPr>
          <a:lstStyle>
            <a:lvl1pPr marL="0" indent="0">
              <a:lnSpc>
                <a:spcPct val="100000"/>
              </a:lnSpc>
              <a:spcAft>
                <a:spcPts val="0"/>
              </a:spcAft>
              <a:buNone/>
              <a:defRPr sz="1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smtClean="0"/>
              <a:t>Avslut</a:t>
            </a:r>
          </a:p>
        </p:txBody>
      </p:sp>
      <p:grpSp>
        <p:nvGrpSpPr>
          <p:cNvPr id="15" name="Grupp 14"/>
          <p:cNvGrpSpPr/>
          <p:nvPr userDrawn="1"/>
        </p:nvGrpSpPr>
        <p:grpSpPr>
          <a:xfrm>
            <a:off x="836613" y="2589373"/>
            <a:ext cx="893762" cy="1386038"/>
            <a:chOff x="836613" y="2589373"/>
            <a:chExt cx="893762" cy="1386038"/>
          </a:xfrm>
        </p:grpSpPr>
        <p:pic>
          <p:nvPicPr>
            <p:cNvPr id="16" name="Bildobjekt 15"/>
            <p:cNvPicPr>
              <a:picLocks noChangeAspect="1"/>
            </p:cNvPicPr>
            <p:nvPr userDrawn="1"/>
          </p:nvPicPr>
          <p:blipFill rotWithShape="1">
            <a:blip r:embed="rId3" cstate="screen">
              <a:extLst>
                <a:ext uri="{BEBA8EAE-BF5A-486C-A8C5-ECC9F3942E4B}">
                  <a14:imgProps xmlns="" xmlns:a14="http://schemas.microsoft.com/office/drawing/2010/main">
                    <a14:imgLayer r:embed="rId4">
                      <a14:imgEffect>
                        <a14:brightnessContrast bright="-100000"/>
                      </a14:imgEffect>
                    </a14:imgLayer>
                  </a14:imgProps>
                </a:ext>
                <a:ext uri="{28A0092B-C50C-407E-A947-70E740481C1C}">
                  <a14:useLocalDpi xmlns="" xmlns:a14="http://schemas.microsoft.com/office/drawing/2010/main" val="0"/>
                </a:ext>
              </a:extLst>
            </a:blip>
            <a:srcRect/>
            <a:stretch/>
          </p:blipFill>
          <p:spPr>
            <a:xfrm>
              <a:off x="836613" y="3636818"/>
              <a:ext cx="893762" cy="338593"/>
            </a:xfrm>
            <a:prstGeom prst="rect">
              <a:avLst/>
            </a:prstGeom>
          </p:spPr>
        </p:pic>
        <p:pic>
          <p:nvPicPr>
            <p:cNvPr id="17" name="Bildobjekt 16"/>
            <p:cNvPicPr>
              <a:picLocks noChangeAspect="1"/>
            </p:cNvPicPr>
            <p:nvPr userDrawn="1"/>
          </p:nvPicPr>
          <p:blipFill rotWithShape="1">
            <a:blip r:embed="rId5" cstate="screen">
              <a:extLst>
                <a:ext uri="{28A0092B-C50C-407E-A947-70E740481C1C}">
                  <a14:useLocalDpi xmlns="" xmlns:a14="http://schemas.microsoft.com/office/drawing/2010/main" val="0"/>
                </a:ext>
              </a:extLst>
            </a:blip>
            <a:srcRect/>
            <a:stretch/>
          </p:blipFill>
          <p:spPr>
            <a:xfrm>
              <a:off x="836613" y="2589373"/>
              <a:ext cx="893762" cy="1047446"/>
            </a:xfrm>
            <a:prstGeom prst="rect">
              <a:avLst/>
            </a:prstGeom>
          </p:spPr>
        </p:pic>
      </p:grpSp>
    </p:spTree>
    <p:extLst>
      <p:ext uri="{BB962C8B-B14F-4D97-AF65-F5344CB8AC3E}">
        <p14:creationId xmlns="" xmlns:p14="http://schemas.microsoft.com/office/powerpoint/2010/main" val="3006547002"/>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d + text höger">
    <p:spTree>
      <p:nvGrpSpPr>
        <p:cNvPr id="1" name=""/>
        <p:cNvGrpSpPr/>
        <p:nvPr/>
      </p:nvGrpSpPr>
      <p:grpSpPr>
        <a:xfrm>
          <a:off x="0" y="0"/>
          <a:ext cx="0" cy="0"/>
          <a:chOff x="0" y="0"/>
          <a:chExt cx="0" cy="0"/>
        </a:xfrm>
      </p:grpSpPr>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179866" y="1368000"/>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13" name="Platshållare för text 12"/>
          <p:cNvSpPr>
            <a:spLocks noGrp="1"/>
          </p:cNvSpPr>
          <p:nvPr>
            <p:ph type="body" sz="quarter" idx="13" hasCustomPrompt="1"/>
          </p:nvPr>
        </p:nvSpPr>
        <p:spPr>
          <a:xfrm>
            <a:off x="3581057" y="1440000"/>
            <a:ext cx="5040000" cy="4694989"/>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 + text vänster">
    <p:spTree>
      <p:nvGrpSpPr>
        <p:cNvPr id="1" name=""/>
        <p:cNvGrpSpPr/>
        <p:nvPr/>
      </p:nvGrpSpPr>
      <p:grpSpPr>
        <a:xfrm>
          <a:off x="0" y="0"/>
          <a:ext cx="0" cy="0"/>
          <a:chOff x="0" y="0"/>
          <a:chExt cx="0" cy="0"/>
        </a:xfrm>
      </p:grpSpPr>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5888914" y="1368000"/>
            <a:ext cx="3060000" cy="4824000"/>
          </a:xfrm>
          <a:solidFill>
            <a:schemeClr val="bg1">
              <a:lumMod val="95000"/>
            </a:schemeClr>
          </a:solidFill>
          <a:ln>
            <a:noFill/>
          </a:ln>
        </p:spPr>
        <p:txBody>
          <a:bodyPr lIns="180000" tIns="180000"/>
          <a:lstStyle>
            <a:lvl1pPr>
              <a:defRPr sz="1200" i="1" baseline="0">
                <a:solidFill>
                  <a:schemeClr val="tx1"/>
                </a:solidFill>
              </a:defRPr>
            </a:lvl1pPr>
          </a:lstStyle>
          <a:p>
            <a:r>
              <a:rPr lang="sv-SE" dirty="0" smtClean="0"/>
              <a:t>Klicka på ikonen för att infoga bild.</a:t>
            </a:r>
          </a:p>
        </p:txBody>
      </p:sp>
      <p:sp>
        <p:nvSpPr>
          <p:cNvPr id="13" name="Platshållare för text 12"/>
          <p:cNvSpPr>
            <a:spLocks noGrp="1"/>
          </p:cNvSpPr>
          <p:nvPr>
            <p:ph type="body" sz="quarter" idx="13" hasCustomPrompt="1"/>
          </p:nvPr>
        </p:nvSpPr>
        <p:spPr>
          <a:xfrm>
            <a:off x="522000" y="1440000"/>
            <a:ext cx="5040000"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 grafik höger">
    <p:spTree>
      <p:nvGrpSpPr>
        <p:cNvPr id="1" name=""/>
        <p:cNvGrpSpPr/>
        <p:nvPr/>
      </p:nvGrpSpPr>
      <p:grpSpPr>
        <a:xfrm>
          <a:off x="0" y="0"/>
          <a:ext cx="0" cy="0"/>
          <a:chOff x="0" y="0"/>
          <a:chExt cx="0" cy="0"/>
        </a:xfrm>
      </p:grpSpPr>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179389" y="1368000"/>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11" name="Platshållare för innehåll 7"/>
          <p:cNvSpPr>
            <a:spLocks noGrp="1"/>
          </p:cNvSpPr>
          <p:nvPr>
            <p:ph sz="quarter" idx="13" hasCustomPrompt="1"/>
          </p:nvPr>
        </p:nvSpPr>
        <p:spPr>
          <a:xfrm>
            <a:off x="3582000" y="1368000"/>
            <a:ext cx="5364000" cy="4824000"/>
          </a:xfrm>
          <a:solidFill>
            <a:schemeClr val="bg1">
              <a:lumMod val="95000"/>
            </a:schemeClr>
          </a:solidFill>
        </p:spPr>
        <p:txBody>
          <a:bodyPr lIns="180000" tIns="180000"/>
          <a:lstStyle>
            <a:lvl1pPr>
              <a:defRPr sz="1200"/>
            </a:lvl1pPr>
          </a:lstStyle>
          <a:p>
            <a:pPr lvl="0"/>
            <a:r>
              <a:rPr lang="sv-SE" dirty="0" smtClean="0"/>
              <a:t>Klicka på en av ikonerna för att infoga bild, diagram, film etc.</a:t>
            </a:r>
          </a:p>
        </p:txBody>
      </p:sp>
    </p:spTree>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4.png"/><Relationship Id="rId2" Type="http://schemas.openxmlformats.org/officeDocument/2006/relationships/slideLayout" Target="../slideLayouts/slideLayout3.xml"/><Relationship Id="rId16"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theme" Target="../theme/theme2.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8.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5.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0.jpe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5.pn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2.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5.pn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1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16.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5.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2.xml"/><Relationship Id="rId7" Type="http://schemas.openxmlformats.org/officeDocument/2006/relationships/image" Target="../media/image5.pn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7.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58800" y="586800"/>
            <a:ext cx="6738950" cy="1013400"/>
          </a:xfrm>
          <a:prstGeom prst="rect">
            <a:avLst/>
          </a:prstGeom>
        </p:spPr>
        <p:txBody>
          <a:bodyPr vert="horz" lIns="0" tIns="0" rIns="0" bIns="0" rtlCol="0" anchor="t" anchorCtr="0">
            <a:no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658800" y="1569600"/>
            <a:ext cx="8028000" cy="4525963"/>
          </a:xfrm>
          <a:prstGeom prst="rect">
            <a:avLst/>
          </a:prstGeom>
        </p:spPr>
        <p:txBody>
          <a:bodyPr vert="horz" lIns="0" tIns="0" rIns="0" bIns="0" rtlCol="0" anchor="t" anchorCtr="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 xmlns:p14="http://schemas.microsoft.com/office/powerpoint/2010/main" val="2601117176"/>
      </p:ext>
    </p:extLst>
  </p:cSld>
  <p:clrMap bg1="lt1" tx1="dk1" bg2="lt2" tx2="dk2" accent1="accent1" accent2="accent2" accent3="accent3" accent4="accent4" accent5="accent5" accent6="accent6" hlink="hlink" folHlink="folHlink"/>
  <p:sldLayoutIdLst>
    <p:sldLayoutId id="2147483763" r:id="rId1"/>
  </p:sldLayoutIdLst>
  <p:transition spd="med">
    <p:fade/>
  </p:transition>
  <p:timing>
    <p:tnLst>
      <p:par>
        <p:cTn id="1" dur="indefinite" restart="never" nodeType="tmRoot"/>
      </p:par>
    </p:tnLst>
  </p:timing>
  <p:hf hdr="0" dt="0"/>
  <p:txStyles>
    <p:titleStyle>
      <a:lvl1pPr algn="l" defTabSz="457200" rtl="0" eaLnBrk="1" latinLnBrk="0" hangingPunct="1">
        <a:lnSpc>
          <a:spcPts val="2700"/>
        </a:lnSpc>
        <a:spcBef>
          <a:spcPct val="0"/>
        </a:spcBef>
        <a:buNone/>
        <a:defRPr sz="2800" b="1" kern="0" spc="50">
          <a:solidFill>
            <a:schemeClr val="tx1">
              <a:lumMod val="50000"/>
            </a:schemeClr>
          </a:solidFill>
          <a:latin typeface="Arial"/>
          <a:ea typeface="+mj-ea"/>
          <a:cs typeface="Arial"/>
        </a:defRPr>
      </a:lvl1pPr>
    </p:titleStyle>
    <p:bodyStyle>
      <a:lvl1pPr marL="180000" indent="-180000"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1pPr>
      <a:lvl2pPr marL="542925" indent="-361950"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2pPr>
      <a:lvl3pPr marL="542925" indent="-361950"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3pPr>
      <a:lvl4pPr marL="542925" indent="-361950"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4pPr>
      <a:lvl5pPr marL="542925" indent="-361950"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Bildobjekt 10" descr="GBGstad-PPT-BKGR.jpg"/>
          <p:cNvPicPr>
            <a:picLocks noChangeAspect="1"/>
          </p:cNvPicPr>
          <p:nvPr/>
        </p:nvPicPr>
        <p:blipFill>
          <a:blip r:embed="rId16" cstate="screen"/>
          <a:srcRect/>
          <a:stretch>
            <a:fillRect/>
          </a:stretch>
        </p:blipFill>
        <p:spPr>
          <a:xfrm flipH="1">
            <a:off x="0" y="6095563"/>
            <a:ext cx="9143998" cy="762436"/>
          </a:xfrm>
          <a:prstGeom prst="rect">
            <a:avLst/>
          </a:prstGeom>
        </p:spPr>
      </p:pic>
      <p:sp>
        <p:nvSpPr>
          <p:cNvPr id="2" name="Platshållare för rubrik 1"/>
          <p:cNvSpPr>
            <a:spLocks noGrp="1"/>
          </p:cNvSpPr>
          <p:nvPr>
            <p:ph type="title"/>
          </p:nvPr>
        </p:nvSpPr>
        <p:spPr>
          <a:xfrm>
            <a:off x="522000" y="475702"/>
            <a:ext cx="6738950" cy="695069"/>
          </a:xfrm>
          <a:prstGeom prst="rect">
            <a:avLst/>
          </a:prstGeom>
        </p:spPr>
        <p:txBody>
          <a:bodyPr vert="horz" lIns="0" tIns="0" rIns="0" bIns="0" rtlCol="0" anchor="ctr" anchorCtr="0">
            <a:noAutofit/>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3" name="Platshållare för text 2"/>
          <p:cNvSpPr>
            <a:spLocks noGrp="1"/>
          </p:cNvSpPr>
          <p:nvPr>
            <p:ph type="body" idx="1"/>
          </p:nvPr>
        </p:nvSpPr>
        <p:spPr>
          <a:xfrm>
            <a:off x="522000" y="1569600"/>
            <a:ext cx="8028000" cy="4525963"/>
          </a:xfrm>
          <a:prstGeom prst="rect">
            <a:avLst/>
          </a:prstGeom>
        </p:spPr>
        <p:txBody>
          <a:bodyPr vert="horz" lIns="0" tIns="0" rIns="0" bIns="0" rtlCol="0" anchor="t" anchorCtr="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6" name="Platshållare för bildnummer 5"/>
          <p:cNvSpPr>
            <a:spLocks noGrp="1"/>
          </p:cNvSpPr>
          <p:nvPr>
            <p:ph type="sldNum" sz="quarter" idx="4"/>
          </p:nvPr>
        </p:nvSpPr>
        <p:spPr>
          <a:xfrm>
            <a:off x="8298052" y="6269050"/>
            <a:ext cx="452546" cy="417576"/>
          </a:xfrm>
          <a:prstGeom prst="rect">
            <a:avLst/>
          </a:prstGeom>
        </p:spPr>
        <p:txBody>
          <a:bodyPr vert="horz" lIns="0" tIns="0" rIns="0" bIns="0" rtlCol="0" anchor="ctr"/>
          <a:lstStyle>
            <a:lvl1pPr algn="ctr">
              <a:defRPr sz="1000" b="0">
                <a:solidFill>
                  <a:schemeClr val="bg1"/>
                </a:solidFill>
                <a:latin typeface="Arial"/>
                <a:cs typeface="Arial"/>
              </a:defRPr>
            </a:lvl1pPr>
          </a:lstStyle>
          <a:p>
            <a:fld id="{CCB980A4-8073-2E47-BD49-CDC58DACAC28}" type="slidenum">
              <a:rPr lang="sv-SE" smtClean="0"/>
              <a:pPr/>
              <a:t>‹#›</a:t>
            </a:fld>
            <a:endParaRPr lang="sv-SE" dirty="0"/>
          </a:p>
        </p:txBody>
      </p:sp>
      <p:pic>
        <p:nvPicPr>
          <p:cNvPr id="9" name="Bildobjekt 8" descr="huvudbudskap_eng.png"/>
          <p:cNvPicPr>
            <a:picLocks noChangeAspect="1"/>
          </p:cNvPicPr>
          <p:nvPr/>
        </p:nvPicPr>
        <p:blipFill>
          <a:blip r:embed="rId17" cstate="screen"/>
          <a:stretch>
            <a:fillRect/>
          </a:stretch>
        </p:blipFill>
        <p:spPr>
          <a:xfrm>
            <a:off x="522000" y="6432648"/>
            <a:ext cx="2587757" cy="246889"/>
          </a:xfrm>
          <a:prstGeom prst="rect">
            <a:avLst/>
          </a:prstGeom>
        </p:spPr>
      </p:pic>
      <p:pic>
        <p:nvPicPr>
          <p:cNvPr id="10" name="Bildobjekt 9" descr="gbg_li_col.png"/>
          <p:cNvPicPr>
            <a:picLocks noChangeAspect="1"/>
          </p:cNvPicPr>
          <p:nvPr/>
        </p:nvPicPr>
        <p:blipFill>
          <a:blip r:embed="rId18" cstate="screen"/>
          <a:stretch>
            <a:fillRect/>
          </a:stretch>
        </p:blipFill>
        <p:spPr>
          <a:xfrm>
            <a:off x="7571230" y="603358"/>
            <a:ext cx="1241533" cy="383162"/>
          </a:xfrm>
          <a:prstGeom prst="rect">
            <a:avLst/>
          </a:prstGeom>
        </p:spPr>
      </p:pic>
      <p:cxnSp>
        <p:nvCxnSpPr>
          <p:cNvPr id="14" name="Rak 13"/>
          <p:cNvCxnSpPr/>
          <p:nvPr/>
        </p:nvCxnSpPr>
        <p:spPr>
          <a:xfrm>
            <a:off x="7397750" y="581024"/>
            <a:ext cx="0" cy="39600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2601117176"/>
      </p:ext>
    </p:extLst>
  </p:cSld>
  <p:clrMap bg1="lt1" tx1="dk1" bg2="lt2" tx2="dk2" accent1="accent1" accent2="accent2" accent3="accent3" accent4="accent4" accent5="accent5" accent6="accent6" hlink="hlink" folHlink="folHlink"/>
  <p:sldLayoutIdLst>
    <p:sldLayoutId id="2147483760" r:id="rId1"/>
    <p:sldLayoutId id="2147483874" r:id="rId2"/>
    <p:sldLayoutId id="2147483747" r:id="rId3"/>
    <p:sldLayoutId id="2147483869" r:id="rId4"/>
    <p:sldLayoutId id="2147483757" r:id="rId5"/>
    <p:sldLayoutId id="2147483753" r:id="rId6"/>
    <p:sldLayoutId id="2147483754" r:id="rId7"/>
    <p:sldLayoutId id="2147483755" r:id="rId8"/>
    <p:sldLayoutId id="2147483756" r:id="rId9"/>
    <p:sldLayoutId id="2147483758" r:id="rId10"/>
    <p:sldLayoutId id="2147483759" r:id="rId11"/>
    <p:sldLayoutId id="2147483880" r:id="rId12"/>
    <p:sldLayoutId id="2147483881" r:id="rId13"/>
    <p:sldLayoutId id="2147483882" r:id="rId14"/>
  </p:sldLayoutIdLst>
  <p:transition spd="med">
    <p:fade/>
  </p:transition>
  <p:timing>
    <p:tnLst>
      <p:par>
        <p:cTn id="1" dur="indefinite" restart="never" nodeType="tmRoot"/>
      </p:par>
    </p:tnLst>
  </p:timing>
  <p:hf hdr="0" dt="0"/>
  <p:txStyles>
    <p:titleStyle>
      <a:lvl1pPr algn="l" defTabSz="457200" rtl="0" eaLnBrk="1" latinLnBrk="0" hangingPunct="1">
        <a:lnSpc>
          <a:spcPts val="2700"/>
        </a:lnSpc>
        <a:spcBef>
          <a:spcPct val="0"/>
        </a:spcBef>
        <a:buNone/>
        <a:defRPr sz="2800" b="1" kern="0" spc="50">
          <a:solidFill>
            <a:schemeClr val="tx1">
              <a:lumMod val="50000"/>
            </a:schemeClr>
          </a:solidFill>
          <a:latin typeface="Arial"/>
          <a:ea typeface="+mj-ea"/>
          <a:cs typeface="Arial"/>
        </a:defRPr>
      </a:lvl1pPr>
    </p:titleStyle>
    <p:bodyStyle>
      <a:lvl1pPr marL="180000" indent="-180000"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1pPr>
      <a:lvl2pPr marL="444500" indent="-263525"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2pPr>
      <a:lvl3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3pPr>
      <a:lvl4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4pPr>
      <a:lvl5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Bildobjekt 9" descr="GBGstad-PPT-BKGR.jpg"/>
          <p:cNvPicPr>
            <a:picLocks noChangeAspect="1"/>
          </p:cNvPicPr>
          <p:nvPr/>
        </p:nvPicPr>
        <p:blipFill>
          <a:blip r:embed="rId13" cstate="screen"/>
          <a:srcRect/>
          <a:stretch>
            <a:fillRect/>
          </a:stretch>
        </p:blipFill>
        <p:spPr>
          <a:xfrm flipH="1">
            <a:off x="1" y="6257925"/>
            <a:ext cx="9143998" cy="600074"/>
          </a:xfrm>
          <a:prstGeom prst="rect">
            <a:avLst/>
          </a:prstGeom>
        </p:spPr>
      </p:pic>
      <p:sp>
        <p:nvSpPr>
          <p:cNvPr id="2" name="Platshållare för rubrik 1"/>
          <p:cNvSpPr>
            <a:spLocks noGrp="1"/>
          </p:cNvSpPr>
          <p:nvPr>
            <p:ph type="title"/>
          </p:nvPr>
        </p:nvSpPr>
        <p:spPr>
          <a:xfrm>
            <a:off x="522000" y="475702"/>
            <a:ext cx="6738950" cy="695069"/>
          </a:xfrm>
          <a:prstGeom prst="rect">
            <a:avLst/>
          </a:prstGeom>
        </p:spPr>
        <p:txBody>
          <a:bodyPr vert="horz" lIns="0" tIns="0" rIns="0" bIns="0" rtlCol="0" anchor="ctr" anchorCtr="0">
            <a:noAutofit/>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3" name="Platshållare för text 2"/>
          <p:cNvSpPr>
            <a:spLocks noGrp="1"/>
          </p:cNvSpPr>
          <p:nvPr>
            <p:ph type="body" idx="1"/>
          </p:nvPr>
        </p:nvSpPr>
        <p:spPr>
          <a:xfrm>
            <a:off x="522000" y="1569600"/>
            <a:ext cx="8028000" cy="4525963"/>
          </a:xfrm>
          <a:prstGeom prst="rect">
            <a:avLst/>
          </a:prstGeom>
        </p:spPr>
        <p:txBody>
          <a:bodyPr vert="horz" lIns="0" tIns="0" rIns="0" bIns="0" rtlCol="0" anchor="t" anchorCtr="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6" name="Platshållare för bildnummer 5"/>
          <p:cNvSpPr>
            <a:spLocks noGrp="1"/>
          </p:cNvSpPr>
          <p:nvPr>
            <p:ph type="sldNum" sz="quarter" idx="4"/>
          </p:nvPr>
        </p:nvSpPr>
        <p:spPr>
          <a:xfrm>
            <a:off x="8298052" y="6269050"/>
            <a:ext cx="452546" cy="417576"/>
          </a:xfrm>
          <a:prstGeom prst="rect">
            <a:avLst/>
          </a:prstGeom>
        </p:spPr>
        <p:txBody>
          <a:bodyPr vert="horz" lIns="0" tIns="0" rIns="0" bIns="0" rtlCol="0" anchor="ctr"/>
          <a:lstStyle>
            <a:lvl1pPr algn="ctr">
              <a:defRPr sz="1000" b="0">
                <a:solidFill>
                  <a:schemeClr val="bg1"/>
                </a:solidFill>
                <a:latin typeface="Arial"/>
                <a:cs typeface="Arial"/>
              </a:defRPr>
            </a:lvl1pPr>
          </a:lstStyle>
          <a:p>
            <a:fld id="{CCB980A4-8073-2E47-BD49-CDC58DACAC28}" type="slidenum">
              <a:rPr lang="sv-SE" smtClean="0"/>
              <a:pPr/>
              <a:t>‹#›</a:t>
            </a:fld>
            <a:endParaRPr lang="sv-SE" dirty="0"/>
          </a:p>
        </p:txBody>
      </p:sp>
      <p:pic>
        <p:nvPicPr>
          <p:cNvPr id="9" name="Bildobjekt 8" descr="huvudbudskap_eng.png"/>
          <p:cNvPicPr>
            <a:picLocks noChangeAspect="1"/>
          </p:cNvPicPr>
          <p:nvPr/>
        </p:nvPicPr>
        <p:blipFill>
          <a:blip r:embed="rId14" cstate="screen"/>
          <a:stretch>
            <a:fillRect/>
          </a:stretch>
        </p:blipFill>
        <p:spPr>
          <a:xfrm>
            <a:off x="522000" y="6432648"/>
            <a:ext cx="2587757" cy="246889"/>
          </a:xfrm>
          <a:prstGeom prst="rect">
            <a:avLst/>
          </a:prstGeom>
        </p:spPr>
      </p:pic>
      <p:pic>
        <p:nvPicPr>
          <p:cNvPr id="13" name="Bildobjekt 12" descr="gbg_li_col.png"/>
          <p:cNvPicPr>
            <a:picLocks noChangeAspect="1"/>
          </p:cNvPicPr>
          <p:nvPr/>
        </p:nvPicPr>
        <p:blipFill>
          <a:blip r:embed="rId15" cstate="screen"/>
          <a:stretch>
            <a:fillRect/>
          </a:stretch>
        </p:blipFill>
        <p:spPr>
          <a:xfrm>
            <a:off x="7571230" y="603358"/>
            <a:ext cx="1241533" cy="383162"/>
          </a:xfrm>
          <a:prstGeom prst="rect">
            <a:avLst/>
          </a:prstGeom>
        </p:spPr>
      </p:pic>
      <p:cxnSp>
        <p:nvCxnSpPr>
          <p:cNvPr id="14" name="Rak 13"/>
          <p:cNvCxnSpPr/>
          <p:nvPr/>
        </p:nvCxnSpPr>
        <p:spPr>
          <a:xfrm>
            <a:off x="7397750" y="581024"/>
            <a:ext cx="0" cy="39600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1920615702"/>
      </p:ext>
    </p:extLst>
  </p:cSld>
  <p:clrMap bg1="lt1" tx1="dk1" bg2="lt2" tx2="dk2" accent1="accent1" accent2="accent2" accent3="accent3" accent4="accent4" accent5="accent5" accent6="accent6" hlink="hlink" folHlink="folHlink"/>
  <p:sldLayoutIdLst>
    <p:sldLayoutId id="2147483811" r:id="rId1"/>
    <p:sldLayoutId id="2147483875" r:id="rId2"/>
    <p:sldLayoutId id="2147483812" r:id="rId3"/>
    <p:sldLayoutId id="2147483870" r:id="rId4"/>
    <p:sldLayoutId id="2147483813" r:id="rId5"/>
    <p:sldLayoutId id="2147483814" r:id="rId6"/>
    <p:sldLayoutId id="2147483815" r:id="rId7"/>
    <p:sldLayoutId id="2147483816" r:id="rId8"/>
    <p:sldLayoutId id="2147483817" r:id="rId9"/>
    <p:sldLayoutId id="2147483818" r:id="rId10"/>
    <p:sldLayoutId id="2147483819" r:id="rId11"/>
  </p:sldLayoutIdLst>
  <p:transition spd="med">
    <p:fade/>
  </p:transition>
  <p:timing>
    <p:tnLst>
      <p:par>
        <p:cTn id="1" dur="indefinite" restart="never" nodeType="tmRoot"/>
      </p:par>
    </p:tnLst>
  </p:timing>
  <p:hf hdr="0" dt="0"/>
  <p:txStyles>
    <p:titleStyle>
      <a:lvl1pPr algn="l" defTabSz="457200" rtl="0" eaLnBrk="1" latinLnBrk="0" hangingPunct="1">
        <a:lnSpc>
          <a:spcPts val="2700"/>
        </a:lnSpc>
        <a:spcBef>
          <a:spcPct val="0"/>
        </a:spcBef>
        <a:buNone/>
        <a:defRPr sz="2800" b="1" kern="0" spc="50">
          <a:solidFill>
            <a:schemeClr val="tx1">
              <a:lumMod val="50000"/>
            </a:schemeClr>
          </a:solidFill>
          <a:latin typeface="Arial"/>
          <a:ea typeface="+mj-ea"/>
          <a:cs typeface="Arial"/>
        </a:defRPr>
      </a:lvl1pPr>
    </p:titleStyle>
    <p:bodyStyle>
      <a:lvl1pPr marL="180000" indent="-180000"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1pPr>
      <a:lvl2pPr marL="444500" indent="-263525"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2pPr>
      <a:lvl3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3pPr>
      <a:lvl4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4pPr>
      <a:lvl5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Bildobjekt 10" descr="GBGstad-PPT-BKGR.jpg"/>
          <p:cNvPicPr>
            <a:picLocks noChangeAspect="1"/>
          </p:cNvPicPr>
          <p:nvPr/>
        </p:nvPicPr>
        <p:blipFill>
          <a:blip r:embed="rId13" cstate="screen"/>
          <a:srcRect/>
          <a:stretch>
            <a:fillRect/>
          </a:stretch>
        </p:blipFill>
        <p:spPr>
          <a:xfrm flipH="1">
            <a:off x="0" y="6095563"/>
            <a:ext cx="9143997" cy="762435"/>
          </a:xfrm>
          <a:prstGeom prst="rect">
            <a:avLst/>
          </a:prstGeom>
        </p:spPr>
      </p:pic>
      <p:sp>
        <p:nvSpPr>
          <p:cNvPr id="2" name="Platshållare för rubrik 1"/>
          <p:cNvSpPr>
            <a:spLocks noGrp="1"/>
          </p:cNvSpPr>
          <p:nvPr>
            <p:ph type="title"/>
          </p:nvPr>
        </p:nvSpPr>
        <p:spPr>
          <a:xfrm>
            <a:off x="522000" y="475702"/>
            <a:ext cx="6738950" cy="695069"/>
          </a:xfrm>
          <a:prstGeom prst="rect">
            <a:avLst/>
          </a:prstGeom>
        </p:spPr>
        <p:txBody>
          <a:bodyPr vert="horz" lIns="0" tIns="0" rIns="0" bIns="0" rtlCol="0" anchor="ctr" anchorCtr="0">
            <a:noAutofit/>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3" name="Platshållare för text 2"/>
          <p:cNvSpPr>
            <a:spLocks noGrp="1"/>
          </p:cNvSpPr>
          <p:nvPr>
            <p:ph type="body" idx="1"/>
          </p:nvPr>
        </p:nvSpPr>
        <p:spPr>
          <a:xfrm>
            <a:off x="522000" y="1569600"/>
            <a:ext cx="8028000" cy="4525963"/>
          </a:xfrm>
          <a:prstGeom prst="rect">
            <a:avLst/>
          </a:prstGeom>
        </p:spPr>
        <p:txBody>
          <a:bodyPr vert="horz" lIns="0" tIns="0" rIns="0" bIns="0" rtlCol="0" anchor="t" anchorCtr="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6" name="Platshållare för bildnummer 5"/>
          <p:cNvSpPr>
            <a:spLocks noGrp="1"/>
          </p:cNvSpPr>
          <p:nvPr>
            <p:ph type="sldNum" sz="quarter" idx="4"/>
          </p:nvPr>
        </p:nvSpPr>
        <p:spPr>
          <a:xfrm>
            <a:off x="8298052" y="6269050"/>
            <a:ext cx="452546" cy="417576"/>
          </a:xfrm>
          <a:prstGeom prst="rect">
            <a:avLst/>
          </a:prstGeom>
        </p:spPr>
        <p:txBody>
          <a:bodyPr vert="horz" lIns="0" tIns="0" rIns="0" bIns="0" rtlCol="0" anchor="ctr"/>
          <a:lstStyle>
            <a:lvl1pPr algn="ctr">
              <a:defRPr sz="1000" b="0">
                <a:solidFill>
                  <a:schemeClr val="bg1"/>
                </a:solidFill>
                <a:latin typeface="Arial"/>
                <a:cs typeface="Arial"/>
              </a:defRPr>
            </a:lvl1pPr>
          </a:lstStyle>
          <a:p>
            <a:fld id="{CCB980A4-8073-2E47-BD49-CDC58DACAC28}" type="slidenum">
              <a:rPr lang="sv-SE" smtClean="0"/>
              <a:pPr/>
              <a:t>‹#›</a:t>
            </a:fld>
            <a:endParaRPr lang="sv-SE" dirty="0"/>
          </a:p>
        </p:txBody>
      </p:sp>
      <p:pic>
        <p:nvPicPr>
          <p:cNvPr id="9" name="Bildobjekt 8" descr="huvudbudskap_eng.png"/>
          <p:cNvPicPr>
            <a:picLocks noChangeAspect="1"/>
          </p:cNvPicPr>
          <p:nvPr/>
        </p:nvPicPr>
        <p:blipFill>
          <a:blip r:embed="rId14" cstate="screen"/>
          <a:stretch>
            <a:fillRect/>
          </a:stretch>
        </p:blipFill>
        <p:spPr>
          <a:xfrm>
            <a:off x="522000" y="6432648"/>
            <a:ext cx="2587757" cy="246889"/>
          </a:xfrm>
          <a:prstGeom prst="rect">
            <a:avLst/>
          </a:prstGeom>
        </p:spPr>
      </p:pic>
      <p:pic>
        <p:nvPicPr>
          <p:cNvPr id="10" name="Bildobjekt 9" descr="gbg_li_col.png"/>
          <p:cNvPicPr>
            <a:picLocks noChangeAspect="1"/>
          </p:cNvPicPr>
          <p:nvPr/>
        </p:nvPicPr>
        <p:blipFill>
          <a:blip r:embed="rId15" cstate="screen"/>
          <a:stretch>
            <a:fillRect/>
          </a:stretch>
        </p:blipFill>
        <p:spPr>
          <a:xfrm>
            <a:off x="7571230" y="603358"/>
            <a:ext cx="1241533" cy="383162"/>
          </a:xfrm>
          <a:prstGeom prst="rect">
            <a:avLst/>
          </a:prstGeom>
        </p:spPr>
      </p:pic>
      <p:cxnSp>
        <p:nvCxnSpPr>
          <p:cNvPr id="14" name="Rak 13"/>
          <p:cNvCxnSpPr/>
          <p:nvPr/>
        </p:nvCxnSpPr>
        <p:spPr>
          <a:xfrm>
            <a:off x="7397750" y="581024"/>
            <a:ext cx="0" cy="39600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2168885064"/>
      </p:ext>
    </p:extLst>
  </p:cSld>
  <p:clrMap bg1="lt1" tx1="dk1" bg2="lt2" tx2="dk2" accent1="accent1" accent2="accent2" accent3="accent3" accent4="accent4" accent5="accent5" accent6="accent6" hlink="hlink" folHlink="folHlink"/>
  <p:sldLayoutIdLst>
    <p:sldLayoutId id="2147483822" r:id="rId1"/>
    <p:sldLayoutId id="2147483876" r:id="rId2"/>
    <p:sldLayoutId id="2147483823" r:id="rId3"/>
    <p:sldLayoutId id="2147483871" r:id="rId4"/>
    <p:sldLayoutId id="2147483824" r:id="rId5"/>
    <p:sldLayoutId id="2147483825" r:id="rId6"/>
    <p:sldLayoutId id="2147483826" r:id="rId7"/>
    <p:sldLayoutId id="2147483827" r:id="rId8"/>
    <p:sldLayoutId id="2147483828" r:id="rId9"/>
    <p:sldLayoutId id="2147483829" r:id="rId10"/>
    <p:sldLayoutId id="2147483830" r:id="rId11"/>
  </p:sldLayoutIdLst>
  <p:transition spd="med">
    <p:fade/>
  </p:transition>
  <p:timing>
    <p:tnLst>
      <p:par>
        <p:cTn id="1" dur="indefinite" restart="never" nodeType="tmRoot"/>
      </p:par>
    </p:tnLst>
  </p:timing>
  <p:hf hdr="0" dt="0"/>
  <p:txStyles>
    <p:titleStyle>
      <a:lvl1pPr algn="l" defTabSz="457200" rtl="0" eaLnBrk="1" latinLnBrk="0" hangingPunct="1">
        <a:lnSpc>
          <a:spcPts val="2700"/>
        </a:lnSpc>
        <a:spcBef>
          <a:spcPct val="0"/>
        </a:spcBef>
        <a:buNone/>
        <a:defRPr sz="2800" b="1" kern="0" spc="50">
          <a:solidFill>
            <a:schemeClr val="tx1">
              <a:lumMod val="50000"/>
            </a:schemeClr>
          </a:solidFill>
          <a:latin typeface="Arial"/>
          <a:ea typeface="+mj-ea"/>
          <a:cs typeface="Arial"/>
        </a:defRPr>
      </a:lvl1pPr>
    </p:titleStyle>
    <p:bodyStyle>
      <a:lvl1pPr marL="180000" indent="-180000"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1pPr>
      <a:lvl2pPr marL="444500" indent="-263525"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2pPr>
      <a:lvl3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3pPr>
      <a:lvl4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4pPr>
      <a:lvl5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Bildobjekt 10" descr="GBGstad-PPT-BKGR.jpg"/>
          <p:cNvPicPr>
            <a:picLocks noChangeAspect="1"/>
          </p:cNvPicPr>
          <p:nvPr/>
        </p:nvPicPr>
        <p:blipFill>
          <a:blip r:embed="rId13" cstate="screen"/>
          <a:srcRect/>
          <a:stretch>
            <a:fillRect/>
          </a:stretch>
        </p:blipFill>
        <p:spPr>
          <a:xfrm flipH="1">
            <a:off x="0" y="6095563"/>
            <a:ext cx="9143997" cy="762434"/>
          </a:xfrm>
          <a:prstGeom prst="rect">
            <a:avLst/>
          </a:prstGeom>
        </p:spPr>
      </p:pic>
      <p:sp>
        <p:nvSpPr>
          <p:cNvPr id="2" name="Platshållare för rubrik 1"/>
          <p:cNvSpPr>
            <a:spLocks noGrp="1"/>
          </p:cNvSpPr>
          <p:nvPr>
            <p:ph type="title"/>
          </p:nvPr>
        </p:nvSpPr>
        <p:spPr>
          <a:xfrm>
            <a:off x="522000" y="475702"/>
            <a:ext cx="6738950" cy="695069"/>
          </a:xfrm>
          <a:prstGeom prst="rect">
            <a:avLst/>
          </a:prstGeom>
        </p:spPr>
        <p:txBody>
          <a:bodyPr vert="horz" lIns="0" tIns="0" rIns="0" bIns="0" rtlCol="0" anchor="ctr" anchorCtr="0">
            <a:noAutofit/>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3" name="Platshållare för text 2"/>
          <p:cNvSpPr>
            <a:spLocks noGrp="1"/>
          </p:cNvSpPr>
          <p:nvPr>
            <p:ph type="body" idx="1"/>
          </p:nvPr>
        </p:nvSpPr>
        <p:spPr>
          <a:xfrm>
            <a:off x="522000" y="1569600"/>
            <a:ext cx="8028000" cy="4525963"/>
          </a:xfrm>
          <a:prstGeom prst="rect">
            <a:avLst/>
          </a:prstGeom>
        </p:spPr>
        <p:txBody>
          <a:bodyPr vert="horz" lIns="0" tIns="0" rIns="0" bIns="0" rtlCol="0" anchor="t" anchorCtr="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6" name="Platshållare för bildnummer 5"/>
          <p:cNvSpPr>
            <a:spLocks noGrp="1"/>
          </p:cNvSpPr>
          <p:nvPr>
            <p:ph type="sldNum" sz="quarter" idx="4"/>
          </p:nvPr>
        </p:nvSpPr>
        <p:spPr>
          <a:xfrm>
            <a:off x="8298052" y="6269050"/>
            <a:ext cx="452546" cy="417576"/>
          </a:xfrm>
          <a:prstGeom prst="rect">
            <a:avLst/>
          </a:prstGeom>
        </p:spPr>
        <p:txBody>
          <a:bodyPr vert="horz" lIns="0" tIns="0" rIns="0" bIns="0" rtlCol="0" anchor="ctr"/>
          <a:lstStyle>
            <a:lvl1pPr algn="ctr">
              <a:defRPr sz="1000" b="0">
                <a:solidFill>
                  <a:srgbClr val="000000"/>
                </a:solidFill>
                <a:latin typeface="Arial"/>
                <a:cs typeface="Arial"/>
              </a:defRPr>
            </a:lvl1pPr>
          </a:lstStyle>
          <a:p>
            <a:fld id="{CCB980A4-8073-2E47-BD49-CDC58DACAC28}" type="slidenum">
              <a:rPr lang="sv-SE" smtClean="0"/>
              <a:pPr/>
              <a:t>‹#›</a:t>
            </a:fld>
            <a:endParaRPr lang="sv-SE" dirty="0"/>
          </a:p>
        </p:txBody>
      </p:sp>
      <p:pic>
        <p:nvPicPr>
          <p:cNvPr id="9" name="Bildobjekt 8" descr="huvudbudskap_eng.png"/>
          <p:cNvPicPr>
            <a:picLocks noChangeAspect="1"/>
          </p:cNvPicPr>
          <p:nvPr/>
        </p:nvPicPr>
        <p:blipFill>
          <a:blip r:embed="rId14"/>
          <a:stretch>
            <a:fillRect/>
          </a:stretch>
        </p:blipFill>
        <p:spPr>
          <a:xfrm>
            <a:off x="522000" y="6432648"/>
            <a:ext cx="2587757" cy="246888"/>
          </a:xfrm>
          <a:prstGeom prst="rect">
            <a:avLst/>
          </a:prstGeom>
        </p:spPr>
      </p:pic>
      <p:pic>
        <p:nvPicPr>
          <p:cNvPr id="10" name="Bildobjekt 9" descr="gbg_li_col.png"/>
          <p:cNvPicPr>
            <a:picLocks noChangeAspect="1"/>
          </p:cNvPicPr>
          <p:nvPr/>
        </p:nvPicPr>
        <p:blipFill>
          <a:blip r:embed="rId15" cstate="screen"/>
          <a:stretch>
            <a:fillRect/>
          </a:stretch>
        </p:blipFill>
        <p:spPr>
          <a:xfrm>
            <a:off x="7571230" y="603358"/>
            <a:ext cx="1241533" cy="383162"/>
          </a:xfrm>
          <a:prstGeom prst="rect">
            <a:avLst/>
          </a:prstGeom>
        </p:spPr>
      </p:pic>
      <p:cxnSp>
        <p:nvCxnSpPr>
          <p:cNvPr id="14" name="Rak 13"/>
          <p:cNvCxnSpPr/>
          <p:nvPr/>
        </p:nvCxnSpPr>
        <p:spPr>
          <a:xfrm>
            <a:off x="7397750" y="581024"/>
            <a:ext cx="0" cy="39600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238029816"/>
      </p:ext>
    </p:extLst>
  </p:cSld>
  <p:clrMap bg1="lt1" tx1="dk1" bg2="lt2" tx2="dk2" accent1="accent1" accent2="accent2" accent3="accent3" accent4="accent4" accent5="accent5" accent6="accent6" hlink="hlink" folHlink="folHlink"/>
  <p:sldLayoutIdLst>
    <p:sldLayoutId id="2147483833" r:id="rId1"/>
    <p:sldLayoutId id="2147483877" r:id="rId2"/>
    <p:sldLayoutId id="2147483834" r:id="rId3"/>
    <p:sldLayoutId id="2147483872" r:id="rId4"/>
    <p:sldLayoutId id="2147483835" r:id="rId5"/>
    <p:sldLayoutId id="2147483836" r:id="rId6"/>
    <p:sldLayoutId id="2147483837" r:id="rId7"/>
    <p:sldLayoutId id="2147483838" r:id="rId8"/>
    <p:sldLayoutId id="2147483839" r:id="rId9"/>
    <p:sldLayoutId id="2147483840" r:id="rId10"/>
    <p:sldLayoutId id="2147483841" r:id="rId11"/>
  </p:sldLayoutIdLst>
  <p:transition spd="med">
    <p:fade/>
  </p:transition>
  <p:timing>
    <p:tnLst>
      <p:par>
        <p:cTn id="1" dur="indefinite" restart="never" nodeType="tmRoot"/>
      </p:par>
    </p:tnLst>
  </p:timing>
  <p:hf hdr="0" dt="0"/>
  <p:txStyles>
    <p:titleStyle>
      <a:lvl1pPr algn="l" defTabSz="457200" rtl="0" eaLnBrk="1" latinLnBrk="0" hangingPunct="1">
        <a:lnSpc>
          <a:spcPts val="2700"/>
        </a:lnSpc>
        <a:spcBef>
          <a:spcPct val="0"/>
        </a:spcBef>
        <a:buNone/>
        <a:defRPr sz="2800" b="1" kern="0" spc="50">
          <a:solidFill>
            <a:schemeClr val="tx1">
              <a:lumMod val="50000"/>
            </a:schemeClr>
          </a:solidFill>
          <a:latin typeface="Arial"/>
          <a:ea typeface="+mj-ea"/>
          <a:cs typeface="Arial"/>
        </a:defRPr>
      </a:lvl1pPr>
    </p:titleStyle>
    <p:bodyStyle>
      <a:lvl1pPr marL="180000" indent="-180000"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1pPr>
      <a:lvl2pPr marL="444500" indent="-263525"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2pPr>
      <a:lvl3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3pPr>
      <a:lvl4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4pPr>
      <a:lvl5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Bildobjekt 8" descr="GBGstad-PPT-BKGR.jpg"/>
          <p:cNvPicPr>
            <a:picLocks noChangeAspect="1"/>
          </p:cNvPicPr>
          <p:nvPr/>
        </p:nvPicPr>
        <p:blipFill>
          <a:blip r:embed="rId13" cstate="screen"/>
          <a:srcRect/>
          <a:stretch>
            <a:fillRect/>
          </a:stretch>
        </p:blipFill>
        <p:spPr>
          <a:xfrm flipH="1">
            <a:off x="0" y="6095563"/>
            <a:ext cx="9143996" cy="762434"/>
          </a:xfrm>
          <a:prstGeom prst="rect">
            <a:avLst/>
          </a:prstGeom>
        </p:spPr>
      </p:pic>
      <p:sp>
        <p:nvSpPr>
          <p:cNvPr id="2" name="Platshållare för rubrik 1"/>
          <p:cNvSpPr>
            <a:spLocks noGrp="1"/>
          </p:cNvSpPr>
          <p:nvPr>
            <p:ph type="title"/>
          </p:nvPr>
        </p:nvSpPr>
        <p:spPr>
          <a:xfrm>
            <a:off x="522000" y="475702"/>
            <a:ext cx="6738950" cy="695069"/>
          </a:xfrm>
          <a:prstGeom prst="rect">
            <a:avLst/>
          </a:prstGeom>
        </p:spPr>
        <p:txBody>
          <a:bodyPr vert="horz" lIns="0" tIns="0" rIns="0" bIns="0" rtlCol="0" anchor="ctr" anchorCtr="0">
            <a:noAutofit/>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3" name="Platshållare för text 2"/>
          <p:cNvSpPr>
            <a:spLocks noGrp="1"/>
          </p:cNvSpPr>
          <p:nvPr>
            <p:ph type="body" idx="1"/>
          </p:nvPr>
        </p:nvSpPr>
        <p:spPr>
          <a:xfrm>
            <a:off x="522000" y="1569600"/>
            <a:ext cx="8028000" cy="4525963"/>
          </a:xfrm>
          <a:prstGeom prst="rect">
            <a:avLst/>
          </a:prstGeom>
        </p:spPr>
        <p:txBody>
          <a:bodyPr vert="horz" lIns="0" tIns="0" rIns="0" bIns="0" rtlCol="0" anchor="t" anchorCtr="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6" name="Platshållare för bildnummer 5"/>
          <p:cNvSpPr>
            <a:spLocks noGrp="1"/>
          </p:cNvSpPr>
          <p:nvPr>
            <p:ph type="sldNum" sz="quarter" idx="4"/>
          </p:nvPr>
        </p:nvSpPr>
        <p:spPr>
          <a:xfrm>
            <a:off x="8298052" y="6269050"/>
            <a:ext cx="452546" cy="417576"/>
          </a:xfrm>
          <a:prstGeom prst="rect">
            <a:avLst/>
          </a:prstGeom>
        </p:spPr>
        <p:txBody>
          <a:bodyPr vert="horz" lIns="0" tIns="0" rIns="0" bIns="0" rtlCol="0" anchor="ctr"/>
          <a:lstStyle>
            <a:lvl1pPr algn="ctr">
              <a:defRPr sz="1000" b="0">
                <a:solidFill>
                  <a:schemeClr val="bg1"/>
                </a:solidFill>
                <a:latin typeface="Arial"/>
                <a:cs typeface="Arial"/>
              </a:defRPr>
            </a:lvl1pPr>
          </a:lstStyle>
          <a:p>
            <a:fld id="{CCB980A4-8073-2E47-BD49-CDC58DACAC28}" type="slidenum">
              <a:rPr lang="sv-SE" smtClean="0"/>
              <a:pPr/>
              <a:t>‹#›</a:t>
            </a:fld>
            <a:endParaRPr lang="sv-SE" dirty="0"/>
          </a:p>
        </p:txBody>
      </p:sp>
      <p:pic>
        <p:nvPicPr>
          <p:cNvPr id="10" name="Bildobjekt 9" descr="huvudbudskap_eng.png"/>
          <p:cNvPicPr>
            <a:picLocks noChangeAspect="1"/>
          </p:cNvPicPr>
          <p:nvPr/>
        </p:nvPicPr>
        <p:blipFill>
          <a:blip r:embed="rId14" cstate="screen"/>
          <a:stretch>
            <a:fillRect/>
          </a:stretch>
        </p:blipFill>
        <p:spPr>
          <a:xfrm>
            <a:off x="522000" y="6432648"/>
            <a:ext cx="2587757" cy="246889"/>
          </a:xfrm>
          <a:prstGeom prst="rect">
            <a:avLst/>
          </a:prstGeom>
        </p:spPr>
      </p:pic>
      <p:pic>
        <p:nvPicPr>
          <p:cNvPr id="13" name="Bildobjekt 12" descr="gbg_li_col.png"/>
          <p:cNvPicPr>
            <a:picLocks noChangeAspect="1"/>
          </p:cNvPicPr>
          <p:nvPr/>
        </p:nvPicPr>
        <p:blipFill>
          <a:blip r:embed="rId15" cstate="screen"/>
          <a:stretch>
            <a:fillRect/>
          </a:stretch>
        </p:blipFill>
        <p:spPr>
          <a:xfrm>
            <a:off x="7571230" y="603358"/>
            <a:ext cx="1241533" cy="383162"/>
          </a:xfrm>
          <a:prstGeom prst="rect">
            <a:avLst/>
          </a:prstGeom>
        </p:spPr>
      </p:pic>
      <p:cxnSp>
        <p:nvCxnSpPr>
          <p:cNvPr id="14" name="Rak 13"/>
          <p:cNvCxnSpPr/>
          <p:nvPr/>
        </p:nvCxnSpPr>
        <p:spPr>
          <a:xfrm>
            <a:off x="7397750" y="581024"/>
            <a:ext cx="0" cy="39600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777366014"/>
      </p:ext>
    </p:extLst>
  </p:cSld>
  <p:clrMap bg1="lt1" tx1="dk1" bg2="lt2" tx2="dk2" accent1="accent1" accent2="accent2" accent3="accent3" accent4="accent4" accent5="accent5" accent6="accent6" hlink="hlink" folHlink="folHlink"/>
  <p:sldLayoutIdLst>
    <p:sldLayoutId id="2147483844" r:id="rId1"/>
    <p:sldLayoutId id="2147483878" r:id="rId2"/>
    <p:sldLayoutId id="2147483845" r:id="rId3"/>
    <p:sldLayoutId id="2147483873" r:id="rId4"/>
    <p:sldLayoutId id="2147483846" r:id="rId5"/>
    <p:sldLayoutId id="2147483847" r:id="rId6"/>
    <p:sldLayoutId id="2147483848" r:id="rId7"/>
    <p:sldLayoutId id="2147483849" r:id="rId8"/>
    <p:sldLayoutId id="2147483850" r:id="rId9"/>
    <p:sldLayoutId id="2147483851" r:id="rId10"/>
    <p:sldLayoutId id="2147483852" r:id="rId11"/>
  </p:sldLayoutIdLst>
  <p:transition spd="med">
    <p:fade/>
  </p:transition>
  <p:timing>
    <p:tnLst>
      <p:par>
        <p:cTn id="1" dur="indefinite" restart="never" nodeType="tmRoot"/>
      </p:par>
    </p:tnLst>
  </p:timing>
  <p:hf hdr="0" dt="0"/>
  <p:txStyles>
    <p:titleStyle>
      <a:lvl1pPr algn="l" defTabSz="457200" rtl="0" eaLnBrk="1" latinLnBrk="0" hangingPunct="1">
        <a:lnSpc>
          <a:spcPts val="2700"/>
        </a:lnSpc>
        <a:spcBef>
          <a:spcPct val="0"/>
        </a:spcBef>
        <a:buNone/>
        <a:defRPr sz="2800" b="1" kern="0" spc="50">
          <a:solidFill>
            <a:schemeClr val="tx1">
              <a:lumMod val="50000"/>
            </a:schemeClr>
          </a:solidFill>
          <a:latin typeface="Arial"/>
          <a:ea typeface="+mj-ea"/>
          <a:cs typeface="Arial"/>
        </a:defRPr>
      </a:lvl1pPr>
    </p:titleStyle>
    <p:bodyStyle>
      <a:lvl1pPr marL="180000" indent="-180000"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1pPr>
      <a:lvl2pPr marL="444500" indent="-263525"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2pPr>
      <a:lvl3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3pPr>
      <a:lvl4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4pPr>
      <a:lvl5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522000" y="475702"/>
            <a:ext cx="6738950" cy="695069"/>
          </a:xfrm>
          <a:prstGeom prst="rect">
            <a:avLst/>
          </a:prstGeom>
        </p:spPr>
        <p:txBody>
          <a:bodyPr vert="horz" lIns="0" tIns="0" rIns="0" bIns="0" rtlCol="0" anchor="ctr" anchorCtr="0">
            <a:noAutofit/>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3" name="Platshållare för text 2"/>
          <p:cNvSpPr>
            <a:spLocks noGrp="1"/>
          </p:cNvSpPr>
          <p:nvPr>
            <p:ph type="body" idx="1"/>
          </p:nvPr>
        </p:nvSpPr>
        <p:spPr>
          <a:xfrm>
            <a:off x="522000" y="1569600"/>
            <a:ext cx="8028000" cy="4525963"/>
          </a:xfrm>
          <a:prstGeom prst="rect">
            <a:avLst/>
          </a:prstGeom>
        </p:spPr>
        <p:txBody>
          <a:bodyPr vert="horz" lIns="0" tIns="0" rIns="0" bIns="0" rtlCol="0" anchor="t" anchorCtr="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6" descr="gbg_li_col.png"/>
          <p:cNvPicPr>
            <a:picLocks noChangeAspect="1"/>
          </p:cNvPicPr>
          <p:nvPr/>
        </p:nvPicPr>
        <p:blipFill>
          <a:blip r:embed="rId7" cstate="screen"/>
          <a:stretch>
            <a:fillRect/>
          </a:stretch>
        </p:blipFill>
        <p:spPr>
          <a:xfrm>
            <a:off x="7571230" y="603358"/>
            <a:ext cx="1241533" cy="383162"/>
          </a:xfrm>
          <a:prstGeom prst="rect">
            <a:avLst/>
          </a:prstGeom>
        </p:spPr>
      </p:pic>
      <p:cxnSp>
        <p:nvCxnSpPr>
          <p:cNvPr id="8" name="Rak 7"/>
          <p:cNvCxnSpPr/>
          <p:nvPr/>
        </p:nvCxnSpPr>
        <p:spPr>
          <a:xfrm>
            <a:off x="7397750" y="581024"/>
            <a:ext cx="0" cy="39600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2384584074"/>
      </p:ext>
    </p:extLst>
  </p:cSld>
  <p:clrMap bg1="lt1" tx1="dk1" bg2="lt2" tx2="dk2" accent1="accent1" accent2="accent2" accent3="accent3" accent4="accent4" accent5="accent5" accent6="accent6" hlink="hlink" folHlink="folHlink"/>
  <p:sldLayoutIdLst>
    <p:sldLayoutId id="2147483864" r:id="rId1"/>
    <p:sldLayoutId id="2147483868" r:id="rId2"/>
    <p:sldLayoutId id="2147483865" r:id="rId3"/>
    <p:sldLayoutId id="2147483866" r:id="rId4"/>
    <p:sldLayoutId id="2147483867" r:id="rId5"/>
  </p:sldLayoutIdLst>
  <p:transition spd="med">
    <p:fade/>
  </p:transition>
  <p:timing>
    <p:tnLst>
      <p:par>
        <p:cTn id="1" dur="indefinite" restart="never" nodeType="tmRoot"/>
      </p:par>
    </p:tnLst>
  </p:timing>
  <p:hf hdr="0" dt="0"/>
  <p:txStyles>
    <p:titleStyle>
      <a:lvl1pPr algn="l" defTabSz="457200" rtl="0" eaLnBrk="1" latinLnBrk="0" hangingPunct="1">
        <a:lnSpc>
          <a:spcPts val="2700"/>
        </a:lnSpc>
        <a:spcBef>
          <a:spcPct val="0"/>
        </a:spcBef>
        <a:buNone/>
        <a:defRPr sz="2800" b="1" kern="0" spc="50">
          <a:solidFill>
            <a:schemeClr val="tx1">
              <a:lumMod val="50000"/>
            </a:schemeClr>
          </a:solidFill>
          <a:latin typeface="Arial"/>
          <a:ea typeface="+mj-ea"/>
          <a:cs typeface="Arial"/>
        </a:defRPr>
      </a:lvl1pPr>
    </p:titleStyle>
    <p:bodyStyle>
      <a:lvl1pPr marL="180000" indent="-180000"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1pPr>
      <a:lvl2pPr marL="444500" indent="-263525"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2pPr>
      <a:lvl3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3pPr>
      <a:lvl4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4pPr>
      <a:lvl5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4.xml"/><Relationship Id="rId1" Type="http://schemas.openxmlformats.org/officeDocument/2006/relationships/vmlDrawing" Target="../drawings/vmlDrawing1.v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p:cNvPicPr>
            <a:picLocks noGrp="1" noChangeAspect="1"/>
          </p:cNvPicPr>
          <p:nvPr>
            <p:ph type="pic" sz="quarter" idx="15"/>
          </p:nvPr>
        </p:nvPicPr>
        <p:blipFill rotWithShape="1">
          <a:blip r:embed="rId2" cstate="screen">
            <a:extLst>
              <a:ext uri="{28A0092B-C50C-407E-A947-70E740481C1C}">
                <a14:useLocalDpi xmlns="" xmlns:a14="http://schemas.microsoft.com/office/drawing/2010/main" val="0"/>
              </a:ext>
            </a:extLst>
          </a:blip>
          <a:srcRect/>
          <a:stretch/>
        </p:blipFill>
        <p:spPr>
          <a:xfrm>
            <a:off x="2371724" y="176213"/>
            <a:ext cx="6583363" cy="6518275"/>
          </a:xfrm>
        </p:spPr>
      </p:pic>
      <p:sp>
        <p:nvSpPr>
          <p:cNvPr id="3" name="Rubrik 2"/>
          <p:cNvSpPr>
            <a:spLocks noGrp="1"/>
          </p:cNvSpPr>
          <p:nvPr>
            <p:ph type="title"/>
          </p:nvPr>
        </p:nvSpPr>
        <p:spPr>
          <a:xfrm>
            <a:off x="2690066" y="2238999"/>
            <a:ext cx="6453934" cy="985563"/>
          </a:xfrm>
        </p:spPr>
        <p:txBody>
          <a:bodyPr/>
          <a:lstStyle/>
          <a:p>
            <a:pPr algn="ctr"/>
            <a:r>
              <a:rPr lang="en-US" dirty="0" smtClean="0"/>
              <a:t>Crisis Management      in the </a:t>
            </a:r>
            <a:br>
              <a:rPr lang="en-US" dirty="0" smtClean="0"/>
            </a:br>
            <a:r>
              <a:rPr lang="en-US" dirty="0" smtClean="0"/>
              <a:t>City of Gothenburg</a:t>
            </a:r>
            <a:endParaRPr lang="sv-SE" dirty="0"/>
          </a:p>
        </p:txBody>
      </p:sp>
      <p:sp>
        <p:nvSpPr>
          <p:cNvPr id="4" name="Platshållare för text 3"/>
          <p:cNvSpPr>
            <a:spLocks noGrp="1"/>
          </p:cNvSpPr>
          <p:nvPr>
            <p:ph type="body" sz="quarter" idx="14"/>
          </p:nvPr>
        </p:nvSpPr>
        <p:spPr>
          <a:xfrm flipV="1">
            <a:off x="3181220" y="7762538"/>
            <a:ext cx="5475620" cy="307777"/>
          </a:xfrm>
        </p:spPr>
        <p:txBody>
          <a:bodyPr/>
          <a:lstStyle/>
          <a:p>
            <a:r>
              <a:rPr lang="sv-SE" dirty="0" smtClean="0"/>
              <a:t> </a:t>
            </a:r>
            <a:endParaRPr lang="sv-SE" dirty="0"/>
          </a:p>
        </p:txBody>
      </p:sp>
      <p:sp>
        <p:nvSpPr>
          <p:cNvPr id="5" name="Platshållare för text 4"/>
          <p:cNvSpPr>
            <a:spLocks noGrp="1"/>
          </p:cNvSpPr>
          <p:nvPr>
            <p:ph type="body" sz="quarter" idx="16"/>
          </p:nvPr>
        </p:nvSpPr>
        <p:spPr>
          <a:xfrm>
            <a:off x="3200399" y="4238714"/>
            <a:ext cx="5475619" cy="255887"/>
          </a:xfrm>
        </p:spPr>
        <p:txBody>
          <a:bodyPr/>
          <a:lstStyle/>
          <a:p>
            <a:r>
              <a:rPr lang="en-US" dirty="0" smtClean="0"/>
              <a:t>Lennart Bernram</a:t>
            </a:r>
            <a:endParaRPr lang="sv-SE" dirty="0"/>
          </a:p>
        </p:txBody>
      </p:sp>
    </p:spTree>
    <p:extLst>
      <p:ext uri="{BB962C8B-B14F-4D97-AF65-F5344CB8AC3E}">
        <p14:creationId xmlns="" xmlns:p14="http://schemas.microsoft.com/office/powerpoint/2010/main" val="2656577989"/>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ChangeArrowheads="1"/>
          </p:cNvSpPr>
          <p:nvPr/>
        </p:nvSpPr>
        <p:spPr bwMode="auto">
          <a:xfrm>
            <a:off x="2776538" y="3141663"/>
            <a:ext cx="3590925" cy="2447925"/>
          </a:xfrm>
          <a:prstGeom prst="rect">
            <a:avLst/>
          </a:prstGeom>
          <a:solidFill>
            <a:schemeClr val="accent5">
              <a:lumMod val="60000"/>
              <a:lumOff val="40000"/>
            </a:schemeClr>
          </a:solidFill>
          <a:ln w="9525">
            <a:solidFill>
              <a:schemeClr val="tx1"/>
            </a:solidFill>
            <a:miter lim="800000"/>
            <a:headEnd/>
            <a:tailEnd/>
          </a:ln>
          <a:effectLst/>
        </p:spPr>
        <p:txBody>
          <a:bodyPr wrap="none" anchor="ctr"/>
          <a:lstStyle/>
          <a:p>
            <a:endParaRPr lang="sv-SE"/>
          </a:p>
        </p:txBody>
      </p:sp>
      <p:sp>
        <p:nvSpPr>
          <p:cNvPr id="141315" name="Text Box 3"/>
          <p:cNvSpPr txBox="1">
            <a:spLocks noChangeArrowheads="1"/>
          </p:cNvSpPr>
          <p:nvPr/>
        </p:nvSpPr>
        <p:spPr bwMode="auto">
          <a:xfrm>
            <a:off x="252413" y="0"/>
            <a:ext cx="8707437" cy="779463"/>
          </a:xfrm>
          <a:prstGeom prst="rect">
            <a:avLst/>
          </a:prstGeom>
          <a:gradFill rotWithShape="0">
            <a:gsLst>
              <a:gs pos="0">
                <a:srgbClr val="99CCFF"/>
              </a:gs>
              <a:gs pos="100000">
                <a:srgbClr val="FFFFFF"/>
              </a:gs>
            </a:gsLst>
            <a:lin ang="5400000" scaled="1"/>
          </a:gradFill>
          <a:ln w="9525">
            <a:noFill/>
            <a:miter lim="800000"/>
            <a:headEnd/>
            <a:tailEnd/>
          </a:ln>
          <a:effectLst/>
        </p:spPr>
        <p:txBody>
          <a:bodyPr>
            <a:spAutoFit/>
          </a:bodyPr>
          <a:lstStyle/>
          <a:p>
            <a:pPr>
              <a:lnSpc>
                <a:spcPct val="100000"/>
              </a:lnSpc>
              <a:spcBef>
                <a:spcPct val="50000"/>
              </a:spcBef>
            </a:pPr>
            <a:r>
              <a:rPr lang="sv-SE" sz="1800">
                <a:latin typeface="Arial" charset="0"/>
              </a:rPr>
              <a:t> </a:t>
            </a:r>
          </a:p>
          <a:p>
            <a:pPr>
              <a:lnSpc>
                <a:spcPct val="100000"/>
              </a:lnSpc>
              <a:spcBef>
                <a:spcPct val="50000"/>
              </a:spcBef>
            </a:pPr>
            <a:r>
              <a:rPr lang="sv-SE" sz="1800">
                <a:latin typeface="Arial" charset="0"/>
              </a:rPr>
              <a:t>                                                      </a:t>
            </a:r>
            <a:endParaRPr lang="sv-SE" sz="2400">
              <a:latin typeface="Arial" charset="0"/>
            </a:endParaRPr>
          </a:p>
        </p:txBody>
      </p:sp>
      <p:sp>
        <p:nvSpPr>
          <p:cNvPr id="141316" name="Rectangle 4"/>
          <p:cNvSpPr>
            <a:spLocks noChangeArrowheads="1"/>
          </p:cNvSpPr>
          <p:nvPr/>
        </p:nvSpPr>
        <p:spPr bwMode="auto">
          <a:xfrm>
            <a:off x="2776538" y="908050"/>
            <a:ext cx="3590925" cy="2305050"/>
          </a:xfrm>
          <a:prstGeom prst="rect">
            <a:avLst/>
          </a:prstGeom>
          <a:solidFill>
            <a:srgbClr val="00CC99"/>
          </a:solidFill>
          <a:ln w="9525">
            <a:solidFill>
              <a:schemeClr val="tx1"/>
            </a:solidFill>
            <a:miter lim="800000"/>
            <a:headEnd/>
            <a:tailEnd/>
          </a:ln>
          <a:effectLst/>
        </p:spPr>
        <p:txBody>
          <a:bodyPr wrap="none" anchor="ctr"/>
          <a:lstStyle/>
          <a:p>
            <a:endParaRPr lang="sv-SE"/>
          </a:p>
        </p:txBody>
      </p:sp>
      <p:sp>
        <p:nvSpPr>
          <p:cNvPr id="141317" name="Rectangle 5"/>
          <p:cNvSpPr>
            <a:spLocks noGrp="1" noChangeArrowheads="1"/>
          </p:cNvSpPr>
          <p:nvPr>
            <p:ph type="body" idx="1"/>
          </p:nvPr>
        </p:nvSpPr>
        <p:spPr>
          <a:xfrm>
            <a:off x="2778125" y="1270000"/>
            <a:ext cx="3589338" cy="503238"/>
          </a:xfrm>
        </p:spPr>
        <p:txBody>
          <a:bodyPr/>
          <a:lstStyle/>
          <a:p>
            <a:pPr algn="ctr">
              <a:lnSpc>
                <a:spcPct val="90000"/>
              </a:lnSpc>
              <a:buFontTx/>
              <a:buNone/>
            </a:pPr>
            <a:r>
              <a:rPr lang="sv-SE" sz="2800" b="0" u="sng"/>
              <a:t>Risk Management</a:t>
            </a:r>
          </a:p>
        </p:txBody>
      </p:sp>
      <p:sp>
        <p:nvSpPr>
          <p:cNvPr id="141318" name="Rectangle 6"/>
          <p:cNvSpPr>
            <a:spLocks noChangeArrowheads="1"/>
          </p:cNvSpPr>
          <p:nvPr/>
        </p:nvSpPr>
        <p:spPr bwMode="auto">
          <a:xfrm>
            <a:off x="2776538" y="4438650"/>
            <a:ext cx="3589337" cy="790575"/>
          </a:xfrm>
          <a:prstGeom prst="rect">
            <a:avLst/>
          </a:prstGeom>
          <a:noFill/>
          <a:ln w="9525">
            <a:noFill/>
            <a:miter lim="800000"/>
            <a:headEnd/>
            <a:tailEnd/>
          </a:ln>
          <a:effectLst/>
        </p:spPr>
        <p:txBody>
          <a:bodyPr/>
          <a:lstStyle/>
          <a:p>
            <a:pPr marL="342900" indent="-342900" algn="ctr">
              <a:lnSpc>
                <a:spcPct val="90000"/>
              </a:lnSpc>
              <a:spcBef>
                <a:spcPct val="20000"/>
              </a:spcBef>
              <a:buClr>
                <a:schemeClr val="accent2"/>
              </a:buClr>
              <a:buSzPct val="115000"/>
            </a:pPr>
            <a:r>
              <a:rPr lang="sv-SE" sz="2800" u="sng"/>
              <a:t>Emergency Management</a:t>
            </a:r>
          </a:p>
        </p:txBody>
      </p:sp>
      <p:sp>
        <p:nvSpPr>
          <p:cNvPr id="141319" name="Rectangle 7"/>
          <p:cNvSpPr>
            <a:spLocks noChangeArrowheads="1"/>
          </p:cNvSpPr>
          <p:nvPr/>
        </p:nvSpPr>
        <p:spPr bwMode="auto">
          <a:xfrm>
            <a:off x="2778125" y="2852738"/>
            <a:ext cx="3589338" cy="936625"/>
          </a:xfrm>
          <a:prstGeom prst="rect">
            <a:avLst/>
          </a:prstGeom>
          <a:noFill/>
          <a:ln w="9525">
            <a:noFill/>
            <a:miter lim="800000"/>
            <a:headEnd/>
            <a:tailEnd/>
          </a:ln>
          <a:effectLst/>
        </p:spPr>
        <p:txBody>
          <a:bodyPr/>
          <a:lstStyle/>
          <a:p>
            <a:pPr marL="342900" indent="-342900">
              <a:lnSpc>
                <a:spcPct val="130000"/>
              </a:lnSpc>
              <a:spcBef>
                <a:spcPct val="20000"/>
              </a:spcBef>
              <a:buClr>
                <a:schemeClr val="accent2"/>
              </a:buClr>
              <a:buSzPct val="115000"/>
            </a:pPr>
            <a:endParaRPr lang="en-GB" sz="1400" u="sng"/>
          </a:p>
        </p:txBody>
      </p:sp>
      <p:sp>
        <p:nvSpPr>
          <p:cNvPr id="141320" name="Line 8"/>
          <p:cNvSpPr>
            <a:spLocks noChangeShapeType="1"/>
          </p:cNvSpPr>
          <p:nvPr/>
        </p:nvSpPr>
        <p:spPr bwMode="auto">
          <a:xfrm>
            <a:off x="1247775" y="4508500"/>
            <a:ext cx="1397000" cy="0"/>
          </a:xfrm>
          <a:prstGeom prst="line">
            <a:avLst/>
          </a:prstGeom>
          <a:noFill/>
          <a:ln w="76200">
            <a:solidFill>
              <a:schemeClr val="tx1"/>
            </a:solidFill>
            <a:round/>
            <a:headEnd/>
            <a:tailEnd type="triangle" w="med" len="med"/>
          </a:ln>
          <a:effectLst/>
        </p:spPr>
        <p:txBody>
          <a:bodyPr wrap="none" anchor="ctr"/>
          <a:lstStyle/>
          <a:p>
            <a:endParaRPr lang="sv-SE"/>
          </a:p>
        </p:txBody>
      </p:sp>
    </p:spTree>
  </p:cSld>
  <p:clrMapOvr>
    <a:masterClrMapping/>
  </p:clrMapOvr>
  <p:transition spd="med">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dirty="0" smtClean="0"/>
              <a:t> </a:t>
            </a:r>
            <a:endParaRPr lang="sv-SE" dirty="0"/>
          </a:p>
        </p:txBody>
      </p:sp>
      <p:sp>
        <p:nvSpPr>
          <p:cNvPr id="3" name="Platshållare för bildnummer 2"/>
          <p:cNvSpPr>
            <a:spLocks noGrp="1"/>
          </p:cNvSpPr>
          <p:nvPr>
            <p:ph type="sldNum" sz="quarter" idx="14"/>
          </p:nvPr>
        </p:nvSpPr>
        <p:spPr/>
        <p:txBody>
          <a:bodyPr/>
          <a:lstStyle/>
          <a:p>
            <a:fld id="{CCB980A4-8073-2E47-BD49-CDC58DACAC28}" type="slidenum">
              <a:rPr lang="sv-SE" smtClean="0"/>
              <a:pPr/>
              <a:t>11</a:t>
            </a:fld>
            <a:endParaRPr lang="sv-SE" dirty="0"/>
          </a:p>
        </p:txBody>
      </p:sp>
      <p:sp>
        <p:nvSpPr>
          <p:cNvPr id="4" name="Platshållare för text 3"/>
          <p:cNvSpPr>
            <a:spLocks noGrp="1"/>
          </p:cNvSpPr>
          <p:nvPr>
            <p:ph type="body" sz="quarter" idx="13"/>
          </p:nvPr>
        </p:nvSpPr>
        <p:spPr>
          <a:xfrm>
            <a:off x="522000" y="1048871"/>
            <a:ext cx="8228598" cy="5085529"/>
          </a:xfrm>
        </p:spPr>
        <p:txBody>
          <a:bodyPr/>
          <a:lstStyle/>
          <a:p>
            <a:pPr>
              <a:buNone/>
            </a:pPr>
            <a:r>
              <a:rPr lang="en-US" dirty="0" smtClean="0"/>
              <a:t> </a:t>
            </a:r>
            <a:r>
              <a:rPr lang="en-US" b="1" dirty="0" smtClean="0"/>
              <a:t>  All committees and companies have their own responsibility and shall plan and  practice to be able to handle a crisis situation</a:t>
            </a:r>
          </a:p>
          <a:p>
            <a:pPr>
              <a:buNone/>
            </a:pPr>
            <a:endParaRPr lang="en-US" b="1" dirty="0" smtClean="0"/>
          </a:p>
          <a:p>
            <a:pPr>
              <a:buNone/>
            </a:pPr>
            <a:r>
              <a:rPr lang="en-US" b="1" dirty="0" smtClean="0"/>
              <a:t>  When a crisis occurs Police, Rescue Services and Emergency Care are quickly on the site</a:t>
            </a:r>
          </a:p>
          <a:p>
            <a:pPr>
              <a:buNone/>
            </a:pPr>
            <a:endParaRPr lang="en-US" b="1" dirty="0" smtClean="0"/>
          </a:p>
          <a:p>
            <a:pPr>
              <a:buNone/>
            </a:pPr>
            <a:r>
              <a:rPr lang="en-US" b="1" dirty="0" smtClean="0"/>
              <a:t>  Other public services are called in when they are needed</a:t>
            </a:r>
          </a:p>
          <a:p>
            <a:pPr>
              <a:buNone/>
            </a:pPr>
            <a:r>
              <a:rPr lang="en-US" b="1" dirty="0" smtClean="0"/>
              <a:t>  </a:t>
            </a:r>
          </a:p>
          <a:p>
            <a:pPr>
              <a:buNone/>
            </a:pPr>
            <a:r>
              <a:rPr lang="en-US" b="1" dirty="0" smtClean="0"/>
              <a:t>   A staff with people from the City of Gothenburg {The City Chief Executive on Duty}, Police, County Administrative Board, Rescue Services will coordinate the information within themselves and to the public</a:t>
            </a:r>
            <a:endParaRPr lang="sv-SE" b="1" dirty="0"/>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Line 2"/>
          <p:cNvSpPr>
            <a:spLocks noChangeShapeType="1"/>
          </p:cNvSpPr>
          <p:nvPr/>
        </p:nvSpPr>
        <p:spPr bwMode="auto">
          <a:xfrm>
            <a:off x="2035175" y="6248400"/>
            <a:ext cx="6705600" cy="0"/>
          </a:xfrm>
          <a:prstGeom prst="line">
            <a:avLst/>
          </a:prstGeom>
          <a:noFill/>
          <a:ln w="25400">
            <a:solidFill>
              <a:srgbClr val="1A79CC"/>
            </a:solidFill>
            <a:round/>
            <a:headEnd/>
            <a:tailEnd/>
          </a:ln>
          <a:effectLst/>
        </p:spPr>
        <p:txBody>
          <a:bodyPr wrap="none" anchor="ctr"/>
          <a:lstStyle/>
          <a:p>
            <a:endParaRPr lang="sv-SE"/>
          </a:p>
        </p:txBody>
      </p:sp>
      <p:sp>
        <p:nvSpPr>
          <p:cNvPr id="184323" name="Rectangle 3"/>
          <p:cNvSpPr>
            <a:spLocks noChangeArrowheads="1"/>
          </p:cNvSpPr>
          <p:nvPr/>
        </p:nvSpPr>
        <p:spPr bwMode="auto">
          <a:xfrm>
            <a:off x="2325688" y="2708275"/>
            <a:ext cx="3714750" cy="1447800"/>
          </a:xfrm>
          <a:prstGeom prst="rect">
            <a:avLst/>
          </a:prstGeom>
          <a:noFill/>
          <a:ln w="12700">
            <a:noFill/>
            <a:miter lim="800000"/>
            <a:headEnd type="none" w="sm" len="sm"/>
            <a:tailEnd type="none" w="sm" len="sm"/>
          </a:ln>
          <a:effectLst/>
        </p:spPr>
        <p:txBody>
          <a:bodyPr wrap="none" anchor="ctr"/>
          <a:lstStyle/>
          <a:p>
            <a:endParaRPr lang="sv-SE"/>
          </a:p>
        </p:txBody>
      </p:sp>
      <p:sp>
        <p:nvSpPr>
          <p:cNvPr id="184324" name="Text Box 4"/>
          <p:cNvSpPr txBox="1">
            <a:spLocks noChangeArrowheads="1"/>
          </p:cNvSpPr>
          <p:nvPr/>
        </p:nvSpPr>
        <p:spPr bwMode="auto">
          <a:xfrm>
            <a:off x="395288" y="2936875"/>
            <a:ext cx="184150" cy="457200"/>
          </a:xfrm>
          <a:prstGeom prst="rect">
            <a:avLst/>
          </a:prstGeom>
          <a:noFill/>
          <a:ln w="12700">
            <a:noFill/>
            <a:miter lim="800000"/>
            <a:headEnd type="none" w="sm" len="sm"/>
            <a:tailEnd type="none" w="sm" len="sm"/>
          </a:ln>
          <a:effectLst/>
        </p:spPr>
        <p:txBody>
          <a:bodyPr wrap="none">
            <a:spAutoFit/>
          </a:bodyPr>
          <a:lstStyle/>
          <a:p>
            <a:pPr defTabSz="762000" eaLnBrk="0" hangingPunct="0">
              <a:lnSpc>
                <a:spcPct val="100000"/>
              </a:lnSpc>
            </a:pPr>
            <a:endParaRPr lang="en-GB" sz="2400">
              <a:latin typeface="Times New Roman" pitchFamily="18" charset="0"/>
            </a:endParaRPr>
          </a:p>
        </p:txBody>
      </p:sp>
      <p:sp>
        <p:nvSpPr>
          <p:cNvPr id="184325" name="Rectangle 5"/>
          <p:cNvSpPr>
            <a:spLocks noChangeArrowheads="1"/>
          </p:cNvSpPr>
          <p:nvPr/>
        </p:nvSpPr>
        <p:spPr bwMode="auto">
          <a:xfrm>
            <a:off x="449263" y="2971800"/>
            <a:ext cx="1568450" cy="1371600"/>
          </a:xfrm>
          <a:prstGeom prst="rect">
            <a:avLst/>
          </a:prstGeom>
          <a:noFill/>
          <a:ln w="12700">
            <a:noFill/>
            <a:miter lim="800000"/>
            <a:headEnd type="none" w="sm" len="sm"/>
            <a:tailEnd type="none" w="sm" len="sm"/>
          </a:ln>
          <a:effectLst/>
        </p:spPr>
        <p:txBody>
          <a:bodyPr wrap="none" anchor="ctr"/>
          <a:lstStyle/>
          <a:p>
            <a:endParaRPr lang="sv-SE"/>
          </a:p>
        </p:txBody>
      </p:sp>
      <p:sp>
        <p:nvSpPr>
          <p:cNvPr id="184326" name="Text Box 6"/>
          <p:cNvSpPr txBox="1">
            <a:spLocks noChangeArrowheads="1"/>
          </p:cNvSpPr>
          <p:nvPr/>
        </p:nvSpPr>
        <p:spPr bwMode="auto">
          <a:xfrm>
            <a:off x="449263" y="2290763"/>
            <a:ext cx="1512887" cy="287337"/>
          </a:xfrm>
          <a:prstGeom prst="rect">
            <a:avLst/>
          </a:prstGeom>
          <a:solidFill>
            <a:schemeClr val="accent1">
              <a:lumMod val="20000"/>
              <a:lumOff val="80000"/>
            </a:schemeClr>
          </a:solidFill>
          <a:ln w="12700">
            <a:solidFill>
              <a:schemeClr val="tx1"/>
            </a:solidFill>
            <a:miter lim="800000"/>
            <a:headEnd type="none" w="sm" len="sm"/>
            <a:tailEnd type="none" w="sm" len="sm"/>
          </a:ln>
          <a:effectLst/>
        </p:spPr>
        <p:txBody>
          <a:bodyPr wrap="none">
            <a:spAutoFit/>
          </a:bodyPr>
          <a:lstStyle/>
          <a:p>
            <a:pPr defTabSz="762000" eaLnBrk="0" hangingPunct="0">
              <a:lnSpc>
                <a:spcPct val="100000"/>
              </a:lnSpc>
            </a:pPr>
            <a:r>
              <a:rPr lang="sv-SE" sz="1200" b="1" dirty="0">
                <a:latin typeface="Arial" charset="0"/>
              </a:rPr>
              <a:t>Support functions</a:t>
            </a:r>
          </a:p>
        </p:txBody>
      </p:sp>
      <p:sp>
        <p:nvSpPr>
          <p:cNvPr id="184327" name="Rectangle 7"/>
          <p:cNvSpPr>
            <a:spLocks noChangeArrowheads="1"/>
          </p:cNvSpPr>
          <p:nvPr/>
        </p:nvSpPr>
        <p:spPr bwMode="auto">
          <a:xfrm>
            <a:off x="6062663" y="2133600"/>
            <a:ext cx="2228850" cy="304800"/>
          </a:xfrm>
          <a:prstGeom prst="rect">
            <a:avLst/>
          </a:prstGeom>
          <a:noFill/>
          <a:ln w="12700">
            <a:noFill/>
            <a:miter lim="800000"/>
            <a:headEnd type="none" w="sm" len="sm"/>
            <a:tailEnd type="none" w="sm" len="sm"/>
          </a:ln>
          <a:effectLst/>
        </p:spPr>
        <p:txBody>
          <a:bodyPr wrap="none" anchor="ctr"/>
          <a:lstStyle/>
          <a:p>
            <a:endParaRPr lang="sv-SE"/>
          </a:p>
        </p:txBody>
      </p:sp>
      <p:sp>
        <p:nvSpPr>
          <p:cNvPr id="184328" name="Text Box 8"/>
          <p:cNvSpPr txBox="1">
            <a:spLocks noChangeArrowheads="1"/>
          </p:cNvSpPr>
          <p:nvPr/>
        </p:nvSpPr>
        <p:spPr bwMode="auto">
          <a:xfrm>
            <a:off x="6588125" y="2290763"/>
            <a:ext cx="2306638" cy="287337"/>
          </a:xfrm>
          <a:prstGeom prst="rect">
            <a:avLst/>
          </a:prstGeom>
          <a:solidFill>
            <a:schemeClr val="accent1">
              <a:lumMod val="20000"/>
              <a:lumOff val="80000"/>
            </a:schemeClr>
          </a:solidFill>
          <a:ln w="12700">
            <a:solidFill>
              <a:schemeClr val="tx1"/>
            </a:solidFill>
            <a:miter lim="800000"/>
            <a:headEnd type="none" w="sm" len="sm"/>
            <a:tailEnd type="none" w="sm" len="sm"/>
          </a:ln>
          <a:effectLst/>
        </p:spPr>
        <p:txBody>
          <a:bodyPr>
            <a:spAutoFit/>
          </a:bodyPr>
          <a:lstStyle/>
          <a:p>
            <a:pPr defTabSz="762000" eaLnBrk="0" hangingPunct="0">
              <a:lnSpc>
                <a:spcPct val="100000"/>
              </a:lnSpc>
            </a:pPr>
            <a:r>
              <a:rPr lang="sv-SE" sz="1200" b="1" dirty="0">
                <a:latin typeface="Arial" charset="0"/>
              </a:rPr>
              <a:t>Cooperating agencies</a:t>
            </a:r>
          </a:p>
        </p:txBody>
      </p:sp>
      <p:sp>
        <p:nvSpPr>
          <p:cNvPr id="184329" name="Text Box 9"/>
          <p:cNvSpPr txBox="1">
            <a:spLocks noChangeArrowheads="1"/>
          </p:cNvSpPr>
          <p:nvPr/>
        </p:nvSpPr>
        <p:spPr bwMode="auto">
          <a:xfrm>
            <a:off x="6732588" y="2624138"/>
            <a:ext cx="2120900" cy="1370012"/>
          </a:xfrm>
          <a:prstGeom prst="rect">
            <a:avLst/>
          </a:prstGeom>
          <a:noFill/>
          <a:ln w="12700">
            <a:noFill/>
            <a:miter lim="800000"/>
            <a:headEnd type="none" w="sm" len="sm"/>
            <a:tailEnd type="none" w="sm" len="sm"/>
          </a:ln>
          <a:effectLst/>
        </p:spPr>
        <p:txBody>
          <a:bodyPr>
            <a:spAutoFit/>
          </a:bodyPr>
          <a:lstStyle/>
          <a:p>
            <a:pPr defTabSz="762000" eaLnBrk="0" hangingPunct="0">
              <a:lnSpc>
                <a:spcPct val="100000"/>
              </a:lnSpc>
              <a:buFontTx/>
              <a:buChar char="•"/>
            </a:pPr>
            <a:r>
              <a:rPr lang="sv-SE" sz="1200" b="1">
                <a:latin typeface="Arial" charset="0"/>
              </a:rPr>
              <a:t> Police</a:t>
            </a:r>
          </a:p>
          <a:p>
            <a:pPr defTabSz="762000" eaLnBrk="0" hangingPunct="0">
              <a:lnSpc>
                <a:spcPct val="100000"/>
              </a:lnSpc>
              <a:buFontTx/>
              <a:buChar char="•"/>
            </a:pPr>
            <a:r>
              <a:rPr lang="sv-SE" sz="1200" b="1">
                <a:latin typeface="Arial" charset="0"/>
              </a:rPr>
              <a:t> Health services</a:t>
            </a:r>
          </a:p>
          <a:p>
            <a:pPr defTabSz="762000" eaLnBrk="0" hangingPunct="0">
              <a:lnSpc>
                <a:spcPct val="100000"/>
              </a:lnSpc>
              <a:buFontTx/>
              <a:buChar char="•"/>
            </a:pPr>
            <a:r>
              <a:rPr lang="sv-SE" sz="1200" b="1">
                <a:latin typeface="Arial" charset="0"/>
              </a:rPr>
              <a:t> County Adm. Board</a:t>
            </a:r>
          </a:p>
          <a:p>
            <a:pPr defTabSz="762000" eaLnBrk="0" hangingPunct="0">
              <a:lnSpc>
                <a:spcPct val="100000"/>
              </a:lnSpc>
              <a:buFontTx/>
              <a:buChar char="•"/>
            </a:pPr>
            <a:r>
              <a:rPr lang="sv-SE" sz="1200" b="1">
                <a:latin typeface="Arial" charset="0"/>
              </a:rPr>
              <a:t> Sw. Armed Forces</a:t>
            </a:r>
          </a:p>
          <a:p>
            <a:pPr defTabSz="762000" eaLnBrk="0" hangingPunct="0">
              <a:lnSpc>
                <a:spcPct val="100000"/>
              </a:lnSpc>
              <a:buFontTx/>
              <a:buChar char="•"/>
            </a:pPr>
            <a:r>
              <a:rPr lang="sv-SE" sz="1200" b="1">
                <a:latin typeface="Arial" charset="0"/>
              </a:rPr>
              <a:t> SOSAlarm</a:t>
            </a:r>
          </a:p>
          <a:p>
            <a:pPr defTabSz="762000" eaLnBrk="0" hangingPunct="0">
              <a:lnSpc>
                <a:spcPct val="100000"/>
              </a:lnSpc>
              <a:buFontTx/>
              <a:buChar char="•"/>
            </a:pPr>
            <a:r>
              <a:rPr lang="sv-SE" sz="1200" b="1">
                <a:latin typeface="Arial" charset="0"/>
              </a:rPr>
              <a:t> Swedish Church</a:t>
            </a:r>
          </a:p>
          <a:p>
            <a:pPr defTabSz="762000" eaLnBrk="0" hangingPunct="0">
              <a:lnSpc>
                <a:spcPct val="100000"/>
              </a:lnSpc>
              <a:buFontTx/>
              <a:buChar char="•"/>
            </a:pPr>
            <a:r>
              <a:rPr lang="sv-SE" sz="1200" b="1">
                <a:latin typeface="Arial" charset="0"/>
              </a:rPr>
              <a:t> Others dep. on siuation</a:t>
            </a:r>
          </a:p>
        </p:txBody>
      </p:sp>
      <p:sp>
        <p:nvSpPr>
          <p:cNvPr id="184330" name="Text Box 10"/>
          <p:cNvSpPr txBox="1">
            <a:spLocks noChangeArrowheads="1"/>
          </p:cNvSpPr>
          <p:nvPr/>
        </p:nvSpPr>
        <p:spPr bwMode="auto">
          <a:xfrm>
            <a:off x="642938" y="4202113"/>
            <a:ext cx="184150" cy="517525"/>
          </a:xfrm>
          <a:prstGeom prst="rect">
            <a:avLst/>
          </a:prstGeom>
          <a:noFill/>
          <a:ln w="12700">
            <a:noFill/>
            <a:miter lim="800000"/>
            <a:headEnd type="none" w="sm" len="sm"/>
            <a:tailEnd type="none" w="sm" len="sm"/>
          </a:ln>
          <a:effectLst/>
        </p:spPr>
        <p:txBody>
          <a:bodyPr wrap="none">
            <a:spAutoFit/>
          </a:bodyPr>
          <a:lstStyle/>
          <a:p>
            <a:pPr defTabSz="762000" eaLnBrk="0" hangingPunct="0">
              <a:lnSpc>
                <a:spcPct val="100000"/>
              </a:lnSpc>
            </a:pPr>
            <a:endParaRPr lang="sv-SE" sz="1400">
              <a:latin typeface="Arial" charset="0"/>
            </a:endParaRPr>
          </a:p>
          <a:p>
            <a:pPr defTabSz="762000" eaLnBrk="0" hangingPunct="0">
              <a:lnSpc>
                <a:spcPct val="100000"/>
              </a:lnSpc>
            </a:pPr>
            <a:endParaRPr lang="sv-SE" sz="1400">
              <a:latin typeface="Arial" charset="0"/>
            </a:endParaRPr>
          </a:p>
        </p:txBody>
      </p:sp>
      <p:sp>
        <p:nvSpPr>
          <p:cNvPr id="184331" name="Text Box 11"/>
          <p:cNvSpPr txBox="1">
            <a:spLocks noChangeArrowheads="1"/>
          </p:cNvSpPr>
          <p:nvPr/>
        </p:nvSpPr>
        <p:spPr bwMode="auto">
          <a:xfrm>
            <a:off x="5802313" y="982663"/>
            <a:ext cx="266700" cy="457200"/>
          </a:xfrm>
          <a:prstGeom prst="rect">
            <a:avLst/>
          </a:prstGeom>
          <a:noFill/>
          <a:ln w="12700">
            <a:noFill/>
            <a:miter lim="800000"/>
            <a:headEnd type="none" w="sm" len="sm"/>
            <a:tailEnd type="none" w="sm" len="sm"/>
          </a:ln>
          <a:effectLst/>
        </p:spPr>
        <p:txBody>
          <a:bodyPr>
            <a:spAutoFit/>
          </a:bodyPr>
          <a:lstStyle/>
          <a:p>
            <a:pPr defTabSz="762000" eaLnBrk="0" hangingPunct="0">
              <a:lnSpc>
                <a:spcPct val="100000"/>
              </a:lnSpc>
              <a:spcBef>
                <a:spcPct val="50000"/>
              </a:spcBef>
            </a:pPr>
            <a:endParaRPr lang="en-GB" sz="2400">
              <a:latin typeface="Times New Roman" pitchFamily="18" charset="0"/>
            </a:endParaRPr>
          </a:p>
        </p:txBody>
      </p:sp>
      <p:sp>
        <p:nvSpPr>
          <p:cNvPr id="184332" name="Text Box 12"/>
          <p:cNvSpPr txBox="1">
            <a:spLocks noChangeArrowheads="1"/>
          </p:cNvSpPr>
          <p:nvPr/>
        </p:nvSpPr>
        <p:spPr bwMode="auto">
          <a:xfrm>
            <a:off x="3916363" y="4724400"/>
            <a:ext cx="4341812" cy="457200"/>
          </a:xfrm>
          <a:prstGeom prst="rect">
            <a:avLst/>
          </a:prstGeom>
          <a:noFill/>
          <a:ln w="12700">
            <a:noFill/>
            <a:miter lim="800000"/>
            <a:headEnd type="none" w="sm" len="sm"/>
            <a:tailEnd type="none" w="sm" len="sm"/>
          </a:ln>
          <a:effectLst/>
        </p:spPr>
        <p:txBody>
          <a:bodyPr wrap="none">
            <a:spAutoFit/>
          </a:bodyPr>
          <a:lstStyle/>
          <a:p>
            <a:pPr defTabSz="762000" eaLnBrk="0" hangingPunct="0">
              <a:lnSpc>
                <a:spcPct val="100000"/>
              </a:lnSpc>
            </a:pPr>
            <a:r>
              <a:rPr lang="sv-SE" sz="1200" b="1" dirty="0">
                <a:latin typeface="Arial" charset="0"/>
              </a:rPr>
              <a:t>Departments and </a:t>
            </a:r>
            <a:r>
              <a:rPr lang="sv-SE" sz="1200" b="1" dirty="0" err="1">
                <a:latin typeface="Arial" charset="0"/>
              </a:rPr>
              <a:t>companies</a:t>
            </a:r>
            <a:r>
              <a:rPr lang="sv-SE" sz="1200" b="1" dirty="0">
                <a:latin typeface="Arial" charset="0"/>
              </a:rPr>
              <a:t>, </a:t>
            </a:r>
            <a:r>
              <a:rPr lang="sv-SE" sz="1200" b="1" dirty="0" err="1">
                <a:latin typeface="Arial" charset="0"/>
              </a:rPr>
              <a:t>situation-specific</a:t>
            </a:r>
            <a:r>
              <a:rPr lang="sv-SE" sz="1200" b="1" dirty="0">
                <a:latin typeface="Arial" charset="0"/>
              </a:rPr>
              <a:t> </a:t>
            </a:r>
            <a:r>
              <a:rPr lang="sv-SE" sz="1200" b="1" dirty="0" err="1">
                <a:latin typeface="Arial" charset="0"/>
              </a:rPr>
              <a:t>activities</a:t>
            </a:r>
            <a:r>
              <a:rPr lang="sv-SE" sz="1200" b="1" dirty="0">
                <a:latin typeface="Arial" charset="0"/>
              </a:rPr>
              <a:t> </a:t>
            </a:r>
          </a:p>
          <a:p>
            <a:pPr defTabSz="762000" eaLnBrk="0" hangingPunct="0">
              <a:lnSpc>
                <a:spcPct val="100000"/>
              </a:lnSpc>
            </a:pPr>
            <a:r>
              <a:rPr lang="sv-SE" sz="1200" b="1" dirty="0">
                <a:latin typeface="Arial" charset="0"/>
              </a:rPr>
              <a:t>                                               under </a:t>
            </a:r>
            <a:r>
              <a:rPr lang="sv-SE" sz="1200" b="1" dirty="0" err="1">
                <a:latin typeface="Arial" charset="0"/>
              </a:rPr>
              <a:t>responsibility</a:t>
            </a:r>
            <a:r>
              <a:rPr lang="sv-SE" sz="1200" b="1" dirty="0">
                <a:latin typeface="Arial" charset="0"/>
              </a:rPr>
              <a:t> </a:t>
            </a:r>
            <a:r>
              <a:rPr lang="sv-SE" sz="1200" b="1" dirty="0" err="1">
                <a:latin typeface="Arial" charset="0"/>
              </a:rPr>
              <a:t>principle</a:t>
            </a:r>
            <a:endParaRPr lang="sv-SE" sz="1200" b="1" dirty="0">
              <a:latin typeface="Arial" charset="0"/>
            </a:endParaRPr>
          </a:p>
        </p:txBody>
      </p:sp>
      <p:sp>
        <p:nvSpPr>
          <p:cNvPr id="184333" name="Text Box 13"/>
          <p:cNvSpPr txBox="1">
            <a:spLocks noChangeArrowheads="1"/>
          </p:cNvSpPr>
          <p:nvPr/>
        </p:nvSpPr>
        <p:spPr bwMode="auto">
          <a:xfrm>
            <a:off x="5367338" y="381000"/>
            <a:ext cx="265112" cy="274638"/>
          </a:xfrm>
          <a:prstGeom prst="rect">
            <a:avLst/>
          </a:prstGeom>
          <a:noFill/>
          <a:ln w="12700">
            <a:noFill/>
            <a:miter lim="800000"/>
            <a:headEnd type="none" w="sm" len="sm"/>
            <a:tailEnd type="none" w="sm" len="sm"/>
          </a:ln>
          <a:effectLst/>
        </p:spPr>
        <p:txBody>
          <a:bodyPr>
            <a:spAutoFit/>
          </a:bodyPr>
          <a:lstStyle/>
          <a:p>
            <a:pPr defTabSz="762000" eaLnBrk="0" hangingPunct="0">
              <a:lnSpc>
                <a:spcPct val="100000"/>
              </a:lnSpc>
              <a:spcBef>
                <a:spcPct val="50000"/>
              </a:spcBef>
            </a:pPr>
            <a:endParaRPr lang="en-GB" sz="1200">
              <a:latin typeface="Times New Roman" pitchFamily="18" charset="0"/>
            </a:endParaRPr>
          </a:p>
        </p:txBody>
      </p:sp>
      <p:sp>
        <p:nvSpPr>
          <p:cNvPr id="184334" name="Text Box 14"/>
          <p:cNvSpPr txBox="1">
            <a:spLocks noChangeArrowheads="1"/>
          </p:cNvSpPr>
          <p:nvPr/>
        </p:nvSpPr>
        <p:spPr bwMode="auto">
          <a:xfrm>
            <a:off x="4710113" y="4114800"/>
            <a:ext cx="2728912" cy="530225"/>
          </a:xfrm>
          <a:prstGeom prst="rect">
            <a:avLst/>
          </a:prstGeom>
          <a:solidFill>
            <a:srgbClr val="CCECFF"/>
          </a:solidFill>
          <a:ln w="12700">
            <a:solidFill>
              <a:schemeClr val="tx1"/>
            </a:solidFill>
            <a:miter lim="800000"/>
            <a:headEnd type="none" w="sm" len="sm"/>
            <a:tailEnd type="none" w="sm" len="sm"/>
          </a:ln>
          <a:effectLst/>
        </p:spPr>
        <p:txBody>
          <a:bodyPr>
            <a:spAutoFit/>
          </a:bodyPr>
          <a:lstStyle/>
          <a:p>
            <a:pPr algn="ctr" defTabSz="762000" eaLnBrk="0" hangingPunct="0">
              <a:lnSpc>
                <a:spcPct val="100000"/>
              </a:lnSpc>
            </a:pPr>
            <a:r>
              <a:rPr lang="sv-SE" sz="1400" b="1">
                <a:latin typeface="Arial" charset="0"/>
              </a:rPr>
              <a:t>   Field Unit (staff for KSG)</a:t>
            </a:r>
          </a:p>
          <a:p>
            <a:pPr algn="ctr" defTabSz="762000" eaLnBrk="0" hangingPunct="0">
              <a:lnSpc>
                <a:spcPct val="100000"/>
              </a:lnSpc>
              <a:buFontTx/>
              <a:buChar char="•"/>
            </a:pPr>
            <a:r>
              <a:rPr lang="sv-SE" sz="1400" b="1">
                <a:latin typeface="Arial" charset="0"/>
              </a:rPr>
              <a:t> coordination, joint action</a:t>
            </a:r>
          </a:p>
        </p:txBody>
      </p:sp>
      <p:sp>
        <p:nvSpPr>
          <p:cNvPr id="184335" name="Rectangle 15"/>
          <p:cNvSpPr>
            <a:spLocks noChangeArrowheads="1"/>
          </p:cNvSpPr>
          <p:nvPr/>
        </p:nvSpPr>
        <p:spPr bwMode="auto">
          <a:xfrm>
            <a:off x="3419475" y="2332038"/>
            <a:ext cx="2136775" cy="304800"/>
          </a:xfrm>
          <a:prstGeom prst="rect">
            <a:avLst/>
          </a:prstGeom>
          <a:solidFill>
            <a:schemeClr val="accent1">
              <a:lumMod val="20000"/>
              <a:lumOff val="80000"/>
            </a:schemeClr>
          </a:solidFill>
          <a:ln w="12700">
            <a:solidFill>
              <a:schemeClr val="tx1"/>
            </a:solidFill>
            <a:miter lim="800000"/>
            <a:headEnd type="none" w="sm" len="sm"/>
            <a:tailEnd type="none" w="sm" len="sm"/>
          </a:ln>
          <a:effectLst/>
        </p:spPr>
        <p:txBody>
          <a:bodyPr wrap="none" anchor="ctr"/>
          <a:lstStyle/>
          <a:p>
            <a:pPr algn="ctr" defTabSz="762000" eaLnBrk="0" hangingPunct="0">
              <a:lnSpc>
                <a:spcPct val="100000"/>
              </a:lnSpc>
            </a:pPr>
            <a:r>
              <a:rPr lang="sv-SE" sz="1200" b="1" dirty="0">
                <a:latin typeface="Arial" charset="0"/>
              </a:rPr>
              <a:t>Basic staffing</a:t>
            </a:r>
          </a:p>
        </p:txBody>
      </p:sp>
      <p:sp>
        <p:nvSpPr>
          <p:cNvPr id="184336" name="AutoShape 16"/>
          <p:cNvSpPr>
            <a:spLocks noChangeArrowheads="1"/>
          </p:cNvSpPr>
          <p:nvPr/>
        </p:nvSpPr>
        <p:spPr bwMode="auto">
          <a:xfrm flipH="1">
            <a:off x="1317625" y="4868863"/>
            <a:ext cx="1727200" cy="1081087"/>
          </a:xfrm>
          <a:prstGeom prst="flowChartMultidocument">
            <a:avLst/>
          </a:prstGeom>
          <a:solidFill>
            <a:schemeClr val="accent1">
              <a:lumMod val="40000"/>
              <a:lumOff val="60000"/>
            </a:schemeClr>
          </a:solidFill>
          <a:ln w="9525">
            <a:solidFill>
              <a:schemeClr val="tx1"/>
            </a:solidFill>
            <a:miter lim="800000"/>
            <a:headEnd/>
            <a:tailEnd/>
          </a:ln>
          <a:effectLst/>
        </p:spPr>
        <p:txBody>
          <a:bodyPr wrap="none" anchor="ctr"/>
          <a:lstStyle/>
          <a:p>
            <a:endParaRPr lang="sv-SE"/>
          </a:p>
        </p:txBody>
      </p:sp>
      <p:sp>
        <p:nvSpPr>
          <p:cNvPr id="184337" name="Text Box 17"/>
          <p:cNvSpPr txBox="1">
            <a:spLocks noChangeArrowheads="1"/>
          </p:cNvSpPr>
          <p:nvPr/>
        </p:nvSpPr>
        <p:spPr bwMode="auto">
          <a:xfrm>
            <a:off x="1547813" y="5013325"/>
            <a:ext cx="1584325" cy="523220"/>
          </a:xfrm>
          <a:prstGeom prst="rect">
            <a:avLst/>
          </a:prstGeom>
          <a:noFill/>
          <a:ln w="12700">
            <a:noFill/>
            <a:miter lim="800000"/>
            <a:headEnd type="none" w="sm" len="sm"/>
            <a:tailEnd type="none" w="sm" len="sm"/>
          </a:ln>
          <a:effectLst/>
        </p:spPr>
        <p:txBody>
          <a:bodyPr>
            <a:spAutoFit/>
          </a:bodyPr>
          <a:lstStyle/>
          <a:p>
            <a:pPr defTabSz="762000" eaLnBrk="0" hangingPunct="0">
              <a:lnSpc>
                <a:spcPct val="100000"/>
              </a:lnSpc>
            </a:pPr>
            <a:r>
              <a:rPr lang="sv-SE" sz="1400" b="1" dirty="0" smtClean="0">
                <a:latin typeface="Arial" charset="0"/>
              </a:rPr>
              <a:t>10 </a:t>
            </a:r>
            <a:r>
              <a:rPr lang="sv-SE" sz="1400" b="1" dirty="0">
                <a:latin typeface="Arial" charset="0"/>
              </a:rPr>
              <a:t>district </a:t>
            </a:r>
            <a:r>
              <a:rPr lang="sv-SE" sz="1400" b="1" dirty="0" smtClean="0">
                <a:latin typeface="Arial" charset="0"/>
              </a:rPr>
              <a:t>committees   </a:t>
            </a:r>
            <a:endParaRPr lang="sv-SE" sz="1400" b="1" dirty="0">
              <a:latin typeface="Arial" charset="0"/>
            </a:endParaRPr>
          </a:p>
        </p:txBody>
      </p:sp>
      <p:sp>
        <p:nvSpPr>
          <p:cNvPr id="184338" name="AutoShape 18"/>
          <p:cNvSpPr>
            <a:spLocks noChangeArrowheads="1"/>
          </p:cNvSpPr>
          <p:nvPr/>
        </p:nvSpPr>
        <p:spPr bwMode="auto">
          <a:xfrm flipH="1">
            <a:off x="4270375" y="5084763"/>
            <a:ext cx="1727200" cy="1081087"/>
          </a:xfrm>
          <a:prstGeom prst="flowChartMultidocument">
            <a:avLst/>
          </a:prstGeom>
          <a:solidFill>
            <a:srgbClr val="FF9966"/>
          </a:solidFill>
          <a:ln w="9525">
            <a:solidFill>
              <a:schemeClr val="tx1"/>
            </a:solidFill>
            <a:miter lim="800000"/>
            <a:headEnd/>
            <a:tailEnd/>
          </a:ln>
          <a:effectLst/>
        </p:spPr>
        <p:txBody>
          <a:bodyPr wrap="none" anchor="ctr"/>
          <a:lstStyle/>
          <a:p>
            <a:endParaRPr lang="sv-SE"/>
          </a:p>
        </p:txBody>
      </p:sp>
      <p:sp>
        <p:nvSpPr>
          <p:cNvPr id="184339" name="Text Box 19"/>
          <p:cNvSpPr txBox="1">
            <a:spLocks noChangeArrowheads="1"/>
          </p:cNvSpPr>
          <p:nvPr/>
        </p:nvSpPr>
        <p:spPr bwMode="auto">
          <a:xfrm>
            <a:off x="4530725" y="5373688"/>
            <a:ext cx="1481138" cy="517525"/>
          </a:xfrm>
          <a:prstGeom prst="rect">
            <a:avLst/>
          </a:prstGeom>
          <a:noFill/>
          <a:ln w="12700">
            <a:noFill/>
            <a:miter lim="800000"/>
            <a:headEnd type="none" w="sm" len="sm"/>
            <a:tailEnd type="none" w="sm" len="sm"/>
          </a:ln>
          <a:effectLst/>
        </p:spPr>
        <p:txBody>
          <a:bodyPr>
            <a:spAutoFit/>
          </a:bodyPr>
          <a:lstStyle/>
          <a:p>
            <a:pPr defTabSz="762000" eaLnBrk="0" hangingPunct="0">
              <a:lnSpc>
                <a:spcPct val="100000"/>
              </a:lnSpc>
            </a:pPr>
            <a:r>
              <a:rPr lang="sv-SE" sz="1400" b="1">
                <a:latin typeface="Arial" charset="0"/>
              </a:rPr>
              <a:t>Other depart-ments, ca 20 </a:t>
            </a:r>
          </a:p>
        </p:txBody>
      </p:sp>
      <p:sp>
        <p:nvSpPr>
          <p:cNvPr id="184340" name="AutoShape 20"/>
          <p:cNvSpPr>
            <a:spLocks noChangeArrowheads="1"/>
          </p:cNvSpPr>
          <p:nvPr/>
        </p:nvSpPr>
        <p:spPr bwMode="auto">
          <a:xfrm>
            <a:off x="6215063" y="5300663"/>
            <a:ext cx="1655762" cy="1008062"/>
          </a:xfrm>
          <a:prstGeom prst="flowChartMultidocument">
            <a:avLst/>
          </a:prstGeom>
          <a:solidFill>
            <a:srgbClr val="FFCC00"/>
          </a:solidFill>
          <a:ln w="9525">
            <a:solidFill>
              <a:schemeClr val="tx1"/>
            </a:solidFill>
            <a:miter lim="800000"/>
            <a:headEnd/>
            <a:tailEnd/>
          </a:ln>
          <a:effectLst/>
        </p:spPr>
        <p:txBody>
          <a:bodyPr wrap="none" anchor="ctr"/>
          <a:lstStyle/>
          <a:p>
            <a:endParaRPr lang="sv-SE"/>
          </a:p>
        </p:txBody>
      </p:sp>
      <p:sp>
        <p:nvSpPr>
          <p:cNvPr id="184341" name="Rectangle 21"/>
          <p:cNvSpPr>
            <a:spLocks noChangeArrowheads="1"/>
          </p:cNvSpPr>
          <p:nvPr/>
        </p:nvSpPr>
        <p:spPr bwMode="auto">
          <a:xfrm>
            <a:off x="6284913" y="5589588"/>
            <a:ext cx="1296987" cy="431800"/>
          </a:xfrm>
          <a:prstGeom prst="rect">
            <a:avLst/>
          </a:prstGeom>
          <a:noFill/>
          <a:ln w="12700">
            <a:noFill/>
            <a:miter lim="800000"/>
            <a:headEnd type="none" w="sm" len="sm"/>
            <a:tailEnd type="none" w="sm" len="sm"/>
          </a:ln>
          <a:effectLst/>
        </p:spPr>
        <p:txBody>
          <a:bodyPr wrap="none" anchor="ctr"/>
          <a:lstStyle/>
          <a:p>
            <a:pPr algn="ctr" defTabSz="762000" eaLnBrk="0" hangingPunct="0">
              <a:lnSpc>
                <a:spcPct val="100000"/>
              </a:lnSpc>
            </a:pPr>
            <a:r>
              <a:rPr lang="sv-SE" sz="1400" b="1" dirty="0">
                <a:latin typeface="Arial" charset="0"/>
              </a:rPr>
              <a:t>Companies,</a:t>
            </a:r>
          </a:p>
          <a:p>
            <a:pPr algn="ctr" defTabSz="762000" eaLnBrk="0" hangingPunct="0">
              <a:lnSpc>
                <a:spcPct val="100000"/>
              </a:lnSpc>
            </a:pPr>
            <a:r>
              <a:rPr lang="sv-SE" sz="1400" b="1" dirty="0">
                <a:latin typeface="Arial" charset="0"/>
              </a:rPr>
              <a:t> ca </a:t>
            </a:r>
            <a:r>
              <a:rPr lang="sv-SE" sz="1400" b="1" dirty="0" smtClean="0">
                <a:latin typeface="Arial" charset="0"/>
              </a:rPr>
              <a:t>60 </a:t>
            </a:r>
            <a:endParaRPr lang="sv-SE" sz="1400" b="1" dirty="0">
              <a:latin typeface="Arial" charset="0"/>
            </a:endParaRPr>
          </a:p>
        </p:txBody>
      </p:sp>
      <p:sp>
        <p:nvSpPr>
          <p:cNvPr id="184342" name="Text Box 22"/>
          <p:cNvSpPr txBox="1">
            <a:spLocks noChangeArrowheads="1"/>
          </p:cNvSpPr>
          <p:nvPr/>
        </p:nvSpPr>
        <p:spPr bwMode="auto">
          <a:xfrm>
            <a:off x="2916238" y="2635250"/>
            <a:ext cx="2016125" cy="1370013"/>
          </a:xfrm>
          <a:prstGeom prst="rect">
            <a:avLst/>
          </a:prstGeom>
          <a:noFill/>
          <a:ln w="12700">
            <a:noFill/>
            <a:miter lim="800000"/>
            <a:headEnd type="none" w="sm" len="sm"/>
            <a:tailEnd type="none" w="sm" len="sm"/>
          </a:ln>
          <a:effectLst/>
        </p:spPr>
        <p:txBody>
          <a:bodyPr>
            <a:spAutoFit/>
          </a:bodyPr>
          <a:lstStyle/>
          <a:p>
            <a:pPr defTabSz="762000" eaLnBrk="0" hangingPunct="0">
              <a:lnSpc>
                <a:spcPct val="100000"/>
              </a:lnSpc>
              <a:buFontTx/>
              <a:buChar char="•"/>
            </a:pPr>
            <a:r>
              <a:rPr lang="sv-SE" sz="1200" b="1">
                <a:latin typeface="Arial" charset="0"/>
              </a:rPr>
              <a:t> City director</a:t>
            </a:r>
          </a:p>
          <a:p>
            <a:pPr defTabSz="762000" eaLnBrk="0" hangingPunct="0">
              <a:lnSpc>
                <a:spcPct val="100000"/>
              </a:lnSpc>
              <a:buFontTx/>
              <a:buChar char="•"/>
            </a:pPr>
            <a:r>
              <a:rPr lang="sv-SE" sz="1200" b="1">
                <a:latin typeface="Arial" charset="0"/>
              </a:rPr>
              <a:t> Rescue Services </a:t>
            </a:r>
          </a:p>
          <a:p>
            <a:pPr defTabSz="762000" eaLnBrk="0" hangingPunct="0">
              <a:lnSpc>
                <a:spcPct val="100000"/>
              </a:lnSpc>
              <a:buFontTx/>
              <a:buChar char="•"/>
            </a:pPr>
            <a:r>
              <a:rPr lang="sv-SE" sz="1200" b="1">
                <a:latin typeface="Arial" charset="0"/>
              </a:rPr>
              <a:t> Infra structure</a:t>
            </a:r>
          </a:p>
          <a:p>
            <a:pPr defTabSz="762000" eaLnBrk="0" hangingPunct="0">
              <a:lnSpc>
                <a:spcPct val="100000"/>
              </a:lnSpc>
              <a:buFontTx/>
              <a:buChar char="•"/>
            </a:pPr>
            <a:r>
              <a:rPr lang="sv-SE" sz="1200" b="1">
                <a:latin typeface="Arial" charset="0"/>
              </a:rPr>
              <a:t> DC coordination staff</a:t>
            </a:r>
          </a:p>
          <a:p>
            <a:pPr defTabSz="762000" eaLnBrk="0" hangingPunct="0">
              <a:lnSpc>
                <a:spcPct val="100000"/>
              </a:lnSpc>
              <a:buFontTx/>
              <a:buChar char="•"/>
            </a:pPr>
            <a:r>
              <a:rPr lang="sv-SE" sz="1200" b="1">
                <a:latin typeface="Arial" charset="0"/>
              </a:rPr>
              <a:t> Comm. Director</a:t>
            </a:r>
          </a:p>
          <a:p>
            <a:pPr defTabSz="762000" eaLnBrk="0" hangingPunct="0">
              <a:lnSpc>
                <a:spcPct val="100000"/>
              </a:lnSpc>
              <a:buFontTx/>
              <a:buChar char="•"/>
            </a:pPr>
            <a:r>
              <a:rPr lang="sv-SE" sz="1200" b="1">
                <a:latin typeface="Arial" charset="0"/>
              </a:rPr>
              <a:t> Parks and Nature</a:t>
            </a:r>
          </a:p>
          <a:p>
            <a:pPr defTabSz="762000" eaLnBrk="0" hangingPunct="0">
              <a:lnSpc>
                <a:spcPct val="100000"/>
              </a:lnSpc>
              <a:buFontTx/>
              <a:buChar char="•"/>
            </a:pPr>
            <a:r>
              <a:rPr lang="sv-SE" sz="1200" b="1">
                <a:latin typeface="Arial" charset="0"/>
              </a:rPr>
              <a:t> Others dep. on siuation</a:t>
            </a:r>
          </a:p>
        </p:txBody>
      </p:sp>
      <p:sp>
        <p:nvSpPr>
          <p:cNvPr id="184343" name="AutoShape 23"/>
          <p:cNvSpPr>
            <a:spLocks noChangeArrowheads="1"/>
          </p:cNvSpPr>
          <p:nvPr/>
        </p:nvSpPr>
        <p:spPr bwMode="auto">
          <a:xfrm>
            <a:off x="2124075" y="188913"/>
            <a:ext cx="4773613" cy="981075"/>
          </a:xfrm>
          <a:prstGeom prst="bevel">
            <a:avLst>
              <a:gd name="adj" fmla="val 12500"/>
            </a:avLst>
          </a:prstGeom>
          <a:solidFill>
            <a:srgbClr val="CCECFF"/>
          </a:solidFill>
          <a:ln w="9525">
            <a:solidFill>
              <a:schemeClr val="tx1"/>
            </a:solidFill>
            <a:miter lim="800000"/>
            <a:headEnd/>
            <a:tailEnd/>
          </a:ln>
          <a:effectLst/>
        </p:spPr>
        <p:txBody>
          <a:bodyPr wrap="none" anchor="ctr"/>
          <a:lstStyle/>
          <a:p>
            <a:pPr algn="ctr" eaLnBrk="0" hangingPunct="0">
              <a:lnSpc>
                <a:spcPct val="100000"/>
              </a:lnSpc>
            </a:pPr>
            <a:endParaRPr lang="en-GB" sz="2400">
              <a:solidFill>
                <a:srgbClr val="CCECFF"/>
              </a:solidFill>
              <a:latin typeface="Arial" charset="0"/>
            </a:endParaRPr>
          </a:p>
        </p:txBody>
      </p:sp>
      <p:sp>
        <p:nvSpPr>
          <p:cNvPr id="184344" name="Text Box 24"/>
          <p:cNvSpPr txBox="1">
            <a:spLocks noChangeArrowheads="1"/>
          </p:cNvSpPr>
          <p:nvPr/>
        </p:nvSpPr>
        <p:spPr bwMode="auto">
          <a:xfrm>
            <a:off x="2411413" y="404813"/>
            <a:ext cx="4176712" cy="457200"/>
          </a:xfrm>
          <a:prstGeom prst="rect">
            <a:avLst/>
          </a:prstGeom>
          <a:noFill/>
          <a:ln w="9525">
            <a:noFill/>
            <a:miter lim="800000"/>
            <a:headEnd/>
            <a:tailEnd/>
          </a:ln>
          <a:effectLst/>
        </p:spPr>
        <p:txBody>
          <a:bodyPr>
            <a:spAutoFit/>
          </a:bodyPr>
          <a:lstStyle/>
          <a:p>
            <a:pPr eaLnBrk="0" hangingPunct="0">
              <a:lnSpc>
                <a:spcPct val="100000"/>
              </a:lnSpc>
              <a:spcBef>
                <a:spcPct val="50000"/>
              </a:spcBef>
            </a:pPr>
            <a:endParaRPr lang="en-GB" sz="2400">
              <a:latin typeface="Times" pitchFamily="18" charset="0"/>
            </a:endParaRPr>
          </a:p>
        </p:txBody>
      </p:sp>
      <p:sp>
        <p:nvSpPr>
          <p:cNvPr id="184345" name="AutoShape 25"/>
          <p:cNvSpPr>
            <a:spLocks noChangeArrowheads="1"/>
          </p:cNvSpPr>
          <p:nvPr/>
        </p:nvSpPr>
        <p:spPr bwMode="auto">
          <a:xfrm>
            <a:off x="2771775" y="1196975"/>
            <a:ext cx="3455988" cy="1008063"/>
          </a:xfrm>
          <a:prstGeom prst="upDownArrowCallout">
            <a:avLst>
              <a:gd name="adj1" fmla="val 85709"/>
              <a:gd name="adj2" fmla="val 85709"/>
              <a:gd name="adj3" fmla="val 12500"/>
              <a:gd name="adj4" fmla="val 50000"/>
            </a:avLst>
          </a:prstGeom>
          <a:solidFill>
            <a:srgbClr val="CCECFF"/>
          </a:solidFill>
          <a:ln w="9525">
            <a:solidFill>
              <a:schemeClr val="tx1"/>
            </a:solidFill>
            <a:miter lim="800000"/>
            <a:headEnd/>
            <a:tailEnd/>
          </a:ln>
          <a:effectLst/>
        </p:spPr>
        <p:txBody>
          <a:bodyPr wrap="none" anchor="ctr"/>
          <a:lstStyle/>
          <a:p>
            <a:endParaRPr lang="sv-SE"/>
          </a:p>
        </p:txBody>
      </p:sp>
      <p:sp>
        <p:nvSpPr>
          <p:cNvPr id="184346" name="Rectangle 26"/>
          <p:cNvSpPr>
            <a:spLocks noChangeArrowheads="1"/>
          </p:cNvSpPr>
          <p:nvPr/>
        </p:nvSpPr>
        <p:spPr bwMode="auto">
          <a:xfrm>
            <a:off x="2700338" y="1412875"/>
            <a:ext cx="3600450" cy="533400"/>
          </a:xfrm>
          <a:prstGeom prst="rect">
            <a:avLst/>
          </a:prstGeom>
          <a:noFill/>
          <a:ln w="38100">
            <a:noFill/>
            <a:miter lim="800000"/>
            <a:headEnd type="none" w="sm" len="sm"/>
            <a:tailEnd type="none" w="sm" len="sm"/>
          </a:ln>
          <a:effectLst/>
        </p:spPr>
        <p:txBody>
          <a:bodyPr wrap="none" anchor="ctr"/>
          <a:lstStyle/>
          <a:p>
            <a:pPr algn="ctr" defTabSz="762000" eaLnBrk="0" hangingPunct="0">
              <a:lnSpc>
                <a:spcPct val="100000"/>
              </a:lnSpc>
            </a:pPr>
            <a:r>
              <a:rPr lang="sv-SE" sz="1400" b="1">
                <a:latin typeface="Arial" charset="0"/>
              </a:rPr>
              <a:t>Emerg. Coord Group (KSG)</a:t>
            </a:r>
          </a:p>
          <a:p>
            <a:pPr algn="ctr" defTabSz="762000" eaLnBrk="0" hangingPunct="0">
              <a:lnSpc>
                <a:spcPct val="100000"/>
              </a:lnSpc>
              <a:buFontTx/>
              <a:buChar char="•"/>
            </a:pPr>
            <a:r>
              <a:rPr lang="sv-SE" sz="1400" b="1">
                <a:latin typeface="Arial" charset="0"/>
              </a:rPr>
              <a:t> Inter-departmental coordination</a:t>
            </a:r>
          </a:p>
        </p:txBody>
      </p:sp>
      <p:sp>
        <p:nvSpPr>
          <p:cNvPr id="184347" name="Rectangle 27"/>
          <p:cNvSpPr>
            <a:spLocks noChangeArrowheads="1"/>
          </p:cNvSpPr>
          <p:nvPr/>
        </p:nvSpPr>
        <p:spPr bwMode="auto">
          <a:xfrm>
            <a:off x="2627313" y="333375"/>
            <a:ext cx="3744912" cy="730250"/>
          </a:xfrm>
          <a:prstGeom prst="rect">
            <a:avLst/>
          </a:prstGeom>
          <a:noFill/>
          <a:ln w="9525">
            <a:noFill/>
            <a:miter lim="800000"/>
            <a:headEnd/>
            <a:tailEnd/>
          </a:ln>
          <a:effectLst/>
        </p:spPr>
        <p:txBody>
          <a:bodyPr>
            <a:spAutoFit/>
          </a:bodyPr>
          <a:lstStyle/>
          <a:p>
            <a:pPr algn="ctr" eaLnBrk="0" hangingPunct="0">
              <a:lnSpc>
                <a:spcPct val="100000"/>
              </a:lnSpc>
            </a:pPr>
            <a:r>
              <a:rPr lang="sv-SE" sz="1400" b="1">
                <a:latin typeface="Arial" charset="0"/>
              </a:rPr>
              <a:t>City Executive Board/Crisis Management</a:t>
            </a:r>
          </a:p>
          <a:p>
            <a:pPr algn="ctr" eaLnBrk="0" hangingPunct="0">
              <a:lnSpc>
                <a:spcPct val="100000"/>
              </a:lnSpc>
            </a:pPr>
            <a:r>
              <a:rPr lang="sv-SE" sz="1400" b="1">
                <a:latin typeface="Arial" charset="0"/>
              </a:rPr>
              <a:t>Board</a:t>
            </a:r>
          </a:p>
          <a:p>
            <a:pPr algn="ctr" eaLnBrk="0" hangingPunct="0">
              <a:lnSpc>
                <a:spcPct val="100000"/>
              </a:lnSpc>
              <a:buFontTx/>
              <a:buChar char="•"/>
            </a:pPr>
            <a:r>
              <a:rPr lang="sv-SE" sz="1400" b="1">
                <a:latin typeface="Arial" charset="0"/>
              </a:rPr>
              <a:t> Political decisions, overall level</a:t>
            </a:r>
          </a:p>
        </p:txBody>
      </p:sp>
      <p:sp>
        <p:nvSpPr>
          <p:cNvPr id="184348" name="AutoShape 28"/>
          <p:cNvSpPr>
            <a:spLocks/>
          </p:cNvSpPr>
          <p:nvPr/>
        </p:nvSpPr>
        <p:spPr bwMode="auto">
          <a:xfrm>
            <a:off x="5292725" y="2852738"/>
            <a:ext cx="215900" cy="1081087"/>
          </a:xfrm>
          <a:prstGeom prst="leftBracket">
            <a:avLst>
              <a:gd name="adj" fmla="val 41728"/>
            </a:avLst>
          </a:prstGeom>
          <a:noFill/>
          <a:ln w="9525">
            <a:solidFill>
              <a:schemeClr val="tx1"/>
            </a:solidFill>
            <a:round/>
            <a:headEnd/>
            <a:tailEnd/>
          </a:ln>
          <a:effectLst/>
        </p:spPr>
        <p:txBody>
          <a:bodyPr wrap="none" anchor="ctr"/>
          <a:lstStyle/>
          <a:p>
            <a:endParaRPr lang="sv-SE"/>
          </a:p>
        </p:txBody>
      </p:sp>
      <p:sp>
        <p:nvSpPr>
          <p:cNvPr id="184349" name="Text Box 29"/>
          <p:cNvSpPr txBox="1">
            <a:spLocks noChangeArrowheads="1"/>
          </p:cNvSpPr>
          <p:nvPr/>
        </p:nvSpPr>
        <p:spPr bwMode="auto">
          <a:xfrm>
            <a:off x="5364163" y="2852738"/>
            <a:ext cx="1368425" cy="1004887"/>
          </a:xfrm>
          <a:prstGeom prst="rect">
            <a:avLst/>
          </a:prstGeom>
          <a:noFill/>
          <a:ln w="9525">
            <a:noFill/>
            <a:miter lim="800000"/>
            <a:headEnd/>
            <a:tailEnd/>
          </a:ln>
          <a:effectLst/>
        </p:spPr>
        <p:txBody>
          <a:bodyPr>
            <a:spAutoFit/>
          </a:bodyPr>
          <a:lstStyle/>
          <a:p>
            <a:pPr eaLnBrk="0" hangingPunct="0">
              <a:lnSpc>
                <a:spcPct val="100000"/>
              </a:lnSpc>
              <a:spcBef>
                <a:spcPct val="50000"/>
              </a:spcBef>
            </a:pPr>
            <a:r>
              <a:rPr lang="sv-SE" sz="1200" b="1">
                <a:latin typeface="Arial" charset="0"/>
              </a:rPr>
              <a:t>Traffic      Energy     Water/ sewerage Environment</a:t>
            </a:r>
            <a:endParaRPr lang="en-US" sz="1200" b="1">
              <a:latin typeface="Arial" charset="0"/>
            </a:endParaRPr>
          </a:p>
        </p:txBody>
      </p:sp>
      <p:sp>
        <p:nvSpPr>
          <p:cNvPr id="184350" name="Line 30"/>
          <p:cNvSpPr>
            <a:spLocks noChangeShapeType="1"/>
          </p:cNvSpPr>
          <p:nvPr/>
        </p:nvSpPr>
        <p:spPr bwMode="auto">
          <a:xfrm flipH="1">
            <a:off x="4859338" y="3357563"/>
            <a:ext cx="433387" cy="0"/>
          </a:xfrm>
          <a:prstGeom prst="line">
            <a:avLst/>
          </a:prstGeom>
          <a:noFill/>
          <a:ln w="9525">
            <a:solidFill>
              <a:schemeClr val="tx1"/>
            </a:solidFill>
            <a:round/>
            <a:headEnd/>
            <a:tailEnd/>
          </a:ln>
          <a:effectLst/>
        </p:spPr>
        <p:txBody>
          <a:bodyPr/>
          <a:lstStyle/>
          <a:p>
            <a:endParaRPr lang="sv-SE"/>
          </a:p>
        </p:txBody>
      </p:sp>
      <p:sp>
        <p:nvSpPr>
          <p:cNvPr id="184351" name="Text Box 31"/>
          <p:cNvSpPr txBox="1">
            <a:spLocks noChangeArrowheads="1"/>
          </p:cNvSpPr>
          <p:nvPr/>
        </p:nvSpPr>
        <p:spPr bwMode="auto">
          <a:xfrm>
            <a:off x="323850" y="2636838"/>
            <a:ext cx="2016125" cy="1187450"/>
          </a:xfrm>
          <a:prstGeom prst="rect">
            <a:avLst/>
          </a:prstGeom>
          <a:noFill/>
          <a:ln w="12700">
            <a:noFill/>
            <a:miter lim="800000"/>
            <a:headEnd type="none" w="sm" len="sm"/>
            <a:tailEnd type="none" w="sm" len="sm"/>
          </a:ln>
          <a:effectLst/>
        </p:spPr>
        <p:txBody>
          <a:bodyPr>
            <a:spAutoFit/>
          </a:bodyPr>
          <a:lstStyle/>
          <a:p>
            <a:pPr defTabSz="762000" eaLnBrk="0" hangingPunct="0">
              <a:lnSpc>
                <a:spcPct val="100000"/>
              </a:lnSpc>
              <a:buFontTx/>
              <a:buChar char="•"/>
            </a:pPr>
            <a:r>
              <a:rPr lang="sv-SE" sz="1200" b="1">
                <a:latin typeface="Arial" charset="0"/>
              </a:rPr>
              <a:t> Communication Dept</a:t>
            </a:r>
          </a:p>
          <a:p>
            <a:pPr defTabSz="762000" eaLnBrk="0" hangingPunct="0">
              <a:lnSpc>
                <a:spcPct val="100000"/>
              </a:lnSpc>
              <a:buFontTx/>
              <a:buChar char="•"/>
            </a:pPr>
            <a:r>
              <a:rPr lang="sv-SE" sz="1200" b="1">
                <a:latin typeface="Arial" charset="0"/>
              </a:rPr>
              <a:t> Coordinator </a:t>
            </a:r>
          </a:p>
          <a:p>
            <a:pPr defTabSz="762000" eaLnBrk="0" hangingPunct="0">
              <a:lnSpc>
                <a:spcPct val="100000"/>
              </a:lnSpc>
              <a:buFontTx/>
              <a:buChar char="•"/>
            </a:pPr>
            <a:r>
              <a:rPr lang="sv-SE" sz="1200" b="1">
                <a:latin typeface="Arial" charset="0"/>
              </a:rPr>
              <a:t> IT &amp; telecom support</a:t>
            </a:r>
          </a:p>
          <a:p>
            <a:pPr defTabSz="762000" eaLnBrk="0" hangingPunct="0">
              <a:lnSpc>
                <a:spcPct val="100000"/>
              </a:lnSpc>
              <a:buFontTx/>
              <a:buChar char="•"/>
            </a:pPr>
            <a:r>
              <a:rPr lang="sv-SE" sz="1200" b="1">
                <a:latin typeface="Arial" charset="0"/>
              </a:rPr>
              <a:t> Maintenance</a:t>
            </a:r>
          </a:p>
          <a:p>
            <a:pPr defTabSz="762000" eaLnBrk="0" hangingPunct="0">
              <a:lnSpc>
                <a:spcPct val="100000"/>
              </a:lnSpc>
              <a:buFontTx/>
              <a:buChar char="•"/>
            </a:pPr>
            <a:r>
              <a:rPr lang="sv-SE" sz="1200" b="1">
                <a:latin typeface="Arial" charset="0"/>
              </a:rPr>
              <a:t> Logistics</a:t>
            </a:r>
          </a:p>
          <a:p>
            <a:pPr defTabSz="762000" eaLnBrk="0" hangingPunct="0">
              <a:lnSpc>
                <a:spcPct val="100000"/>
              </a:lnSpc>
            </a:pPr>
            <a:endParaRPr lang="sv-SE" sz="1200" b="1">
              <a:latin typeface="Arial" charset="0"/>
            </a:endParaRPr>
          </a:p>
        </p:txBody>
      </p:sp>
      <p:sp>
        <p:nvSpPr>
          <p:cNvPr id="184352" name="Text Box 32"/>
          <p:cNvSpPr txBox="1">
            <a:spLocks noChangeArrowheads="1"/>
          </p:cNvSpPr>
          <p:nvPr/>
        </p:nvSpPr>
        <p:spPr bwMode="auto">
          <a:xfrm>
            <a:off x="755650" y="4122738"/>
            <a:ext cx="3240088" cy="530225"/>
          </a:xfrm>
          <a:prstGeom prst="rect">
            <a:avLst/>
          </a:prstGeom>
          <a:solidFill>
            <a:srgbClr val="CCECFF"/>
          </a:solidFill>
          <a:ln w="12700">
            <a:solidFill>
              <a:schemeClr val="tx1"/>
            </a:solidFill>
            <a:miter lim="800000"/>
            <a:headEnd type="none" w="sm" len="sm"/>
            <a:tailEnd type="none" w="sm" len="sm"/>
          </a:ln>
          <a:effectLst/>
        </p:spPr>
        <p:txBody>
          <a:bodyPr>
            <a:spAutoFit/>
          </a:bodyPr>
          <a:lstStyle/>
          <a:p>
            <a:pPr algn="ctr" defTabSz="762000" eaLnBrk="0" hangingPunct="0">
              <a:lnSpc>
                <a:spcPct val="100000"/>
              </a:lnSpc>
            </a:pPr>
            <a:r>
              <a:rPr lang="sv-SE" sz="1400" b="1" dirty="0">
                <a:latin typeface="Arial" charset="0"/>
              </a:rPr>
              <a:t>   District </a:t>
            </a:r>
            <a:r>
              <a:rPr lang="sv-SE" sz="1400" b="1" dirty="0" smtClean="0">
                <a:latin typeface="Arial" charset="0"/>
              </a:rPr>
              <a:t>Committees </a:t>
            </a:r>
            <a:r>
              <a:rPr lang="sv-SE" sz="1400" b="1" dirty="0">
                <a:latin typeface="Arial" charset="0"/>
              </a:rPr>
              <a:t>Staff</a:t>
            </a:r>
          </a:p>
          <a:p>
            <a:pPr algn="ctr" defTabSz="762000" eaLnBrk="0" hangingPunct="0">
              <a:lnSpc>
                <a:spcPct val="100000"/>
              </a:lnSpc>
            </a:pPr>
            <a:endParaRPr lang="sv-SE" sz="1400" b="1" dirty="0">
              <a:latin typeface="Arial" charset="0"/>
            </a:endParaRPr>
          </a:p>
        </p:txBody>
      </p:sp>
    </p:spTree>
  </p:cSld>
  <p:clrMapOvr>
    <a:masterClrMapping/>
  </p:clrMapOvr>
  <p:transition spd="med">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dirty="0" smtClean="0"/>
              <a:t>The City Chief Executive on Duty</a:t>
            </a:r>
            <a:endParaRPr lang="sv-SE" dirty="0"/>
          </a:p>
        </p:txBody>
      </p:sp>
      <p:sp>
        <p:nvSpPr>
          <p:cNvPr id="3" name="Platshållare för bildnummer 2"/>
          <p:cNvSpPr>
            <a:spLocks noGrp="1"/>
          </p:cNvSpPr>
          <p:nvPr>
            <p:ph type="sldNum" sz="quarter" idx="14"/>
          </p:nvPr>
        </p:nvSpPr>
        <p:spPr/>
        <p:txBody>
          <a:bodyPr/>
          <a:lstStyle/>
          <a:p>
            <a:fld id="{CCB980A4-8073-2E47-BD49-CDC58DACAC28}" type="slidenum">
              <a:rPr lang="sv-SE" smtClean="0"/>
              <a:pPr/>
              <a:t>13</a:t>
            </a:fld>
            <a:endParaRPr lang="sv-SE" dirty="0"/>
          </a:p>
        </p:txBody>
      </p:sp>
      <p:sp>
        <p:nvSpPr>
          <p:cNvPr id="4" name="Platshållare för text 3"/>
          <p:cNvSpPr>
            <a:spLocks noGrp="1"/>
          </p:cNvSpPr>
          <p:nvPr>
            <p:ph type="body" sz="quarter" idx="13"/>
          </p:nvPr>
        </p:nvSpPr>
        <p:spPr/>
        <p:txBody>
          <a:bodyPr/>
          <a:lstStyle/>
          <a:p>
            <a:r>
              <a:rPr lang="en-US" b="1" dirty="0" smtClean="0"/>
              <a:t>Make sure that all actors are active and on the go</a:t>
            </a:r>
          </a:p>
          <a:p>
            <a:r>
              <a:rPr lang="en-US" b="1" dirty="0" smtClean="0"/>
              <a:t>Inform and make proposals for decisions to the politicians,the </a:t>
            </a:r>
            <a:r>
              <a:rPr lang="sv-SE" b="1" dirty="0" smtClean="0"/>
              <a:t> municipal executive committee</a:t>
            </a:r>
            <a:endParaRPr lang="en-US" b="1" dirty="0" smtClean="0"/>
          </a:p>
          <a:p>
            <a:r>
              <a:rPr lang="en-US" b="1" dirty="0" smtClean="0"/>
              <a:t>To vouch for information to the participating actors</a:t>
            </a:r>
          </a:p>
          <a:p>
            <a:r>
              <a:rPr lang="en-US" b="1" dirty="0" smtClean="0"/>
              <a:t>Surveil that the Golden Rules are followed</a:t>
            </a:r>
          </a:p>
          <a:p>
            <a:r>
              <a:rPr lang="en-US" b="1" dirty="0" smtClean="0"/>
              <a:t>Control that the Committees and the Municipal Companies are cooperating</a:t>
            </a:r>
          </a:p>
          <a:p>
            <a:r>
              <a:rPr lang="en-US" b="1" dirty="0" smtClean="0"/>
              <a:t>Ensuring information to citizens and media </a:t>
            </a:r>
          </a:p>
          <a:p>
            <a:endParaRPr lang="sv-SE" dirty="0"/>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ChangeArrowheads="1"/>
          </p:cNvSpPr>
          <p:nvPr/>
        </p:nvSpPr>
        <p:spPr bwMode="auto">
          <a:xfrm>
            <a:off x="2776538" y="3141663"/>
            <a:ext cx="3590925" cy="2447925"/>
          </a:xfrm>
          <a:prstGeom prst="rect">
            <a:avLst/>
          </a:prstGeom>
          <a:solidFill>
            <a:srgbClr val="CC3300"/>
          </a:solidFill>
          <a:ln w="9525">
            <a:solidFill>
              <a:schemeClr val="tx1"/>
            </a:solidFill>
            <a:miter lim="800000"/>
            <a:headEnd/>
            <a:tailEnd/>
          </a:ln>
          <a:effectLst/>
        </p:spPr>
        <p:txBody>
          <a:bodyPr wrap="none" anchor="ctr"/>
          <a:lstStyle/>
          <a:p>
            <a:endParaRPr lang="sv-SE"/>
          </a:p>
        </p:txBody>
      </p:sp>
      <p:sp>
        <p:nvSpPr>
          <p:cNvPr id="160771" name="Text Box 3"/>
          <p:cNvSpPr txBox="1">
            <a:spLocks noChangeArrowheads="1"/>
          </p:cNvSpPr>
          <p:nvPr/>
        </p:nvSpPr>
        <p:spPr bwMode="auto">
          <a:xfrm>
            <a:off x="252413" y="0"/>
            <a:ext cx="8707437" cy="779463"/>
          </a:xfrm>
          <a:prstGeom prst="rect">
            <a:avLst/>
          </a:prstGeom>
          <a:gradFill rotWithShape="0">
            <a:gsLst>
              <a:gs pos="0">
                <a:srgbClr val="99CCFF"/>
              </a:gs>
              <a:gs pos="100000">
                <a:srgbClr val="FFFFFF"/>
              </a:gs>
            </a:gsLst>
            <a:lin ang="5400000" scaled="1"/>
          </a:gradFill>
          <a:ln w="9525">
            <a:noFill/>
            <a:miter lim="800000"/>
            <a:headEnd/>
            <a:tailEnd/>
          </a:ln>
          <a:effectLst/>
        </p:spPr>
        <p:txBody>
          <a:bodyPr>
            <a:spAutoFit/>
          </a:bodyPr>
          <a:lstStyle/>
          <a:p>
            <a:pPr>
              <a:lnSpc>
                <a:spcPct val="100000"/>
              </a:lnSpc>
              <a:spcBef>
                <a:spcPct val="50000"/>
              </a:spcBef>
            </a:pPr>
            <a:r>
              <a:rPr lang="sv-SE" sz="1800">
                <a:latin typeface="Arial" charset="0"/>
              </a:rPr>
              <a:t> </a:t>
            </a:r>
          </a:p>
          <a:p>
            <a:pPr>
              <a:lnSpc>
                <a:spcPct val="100000"/>
              </a:lnSpc>
              <a:spcBef>
                <a:spcPct val="50000"/>
              </a:spcBef>
            </a:pPr>
            <a:r>
              <a:rPr lang="sv-SE" sz="1800">
                <a:latin typeface="Arial" charset="0"/>
              </a:rPr>
              <a:t>                                                      </a:t>
            </a:r>
            <a:endParaRPr lang="sv-SE" sz="2400">
              <a:latin typeface="Arial" charset="0"/>
            </a:endParaRPr>
          </a:p>
        </p:txBody>
      </p:sp>
      <p:sp>
        <p:nvSpPr>
          <p:cNvPr id="160772" name="Rectangle 4"/>
          <p:cNvSpPr>
            <a:spLocks noChangeArrowheads="1"/>
          </p:cNvSpPr>
          <p:nvPr/>
        </p:nvSpPr>
        <p:spPr bwMode="auto">
          <a:xfrm>
            <a:off x="2776538" y="908050"/>
            <a:ext cx="3590925" cy="2305050"/>
          </a:xfrm>
          <a:prstGeom prst="rect">
            <a:avLst/>
          </a:prstGeom>
          <a:solidFill>
            <a:srgbClr val="00CC99"/>
          </a:solidFill>
          <a:ln w="9525">
            <a:solidFill>
              <a:schemeClr val="tx1"/>
            </a:solidFill>
            <a:miter lim="800000"/>
            <a:headEnd/>
            <a:tailEnd/>
          </a:ln>
          <a:effectLst/>
        </p:spPr>
        <p:txBody>
          <a:bodyPr wrap="none" anchor="ctr"/>
          <a:lstStyle/>
          <a:p>
            <a:endParaRPr lang="sv-SE"/>
          </a:p>
        </p:txBody>
      </p:sp>
      <p:sp>
        <p:nvSpPr>
          <p:cNvPr id="160773" name="Rectangle 5"/>
          <p:cNvSpPr>
            <a:spLocks noGrp="1" noChangeArrowheads="1"/>
          </p:cNvSpPr>
          <p:nvPr>
            <p:ph type="body" idx="1"/>
          </p:nvPr>
        </p:nvSpPr>
        <p:spPr>
          <a:xfrm>
            <a:off x="2778125" y="1270000"/>
            <a:ext cx="3589338" cy="503238"/>
          </a:xfrm>
        </p:spPr>
        <p:txBody>
          <a:bodyPr/>
          <a:lstStyle/>
          <a:p>
            <a:pPr algn="ctr">
              <a:lnSpc>
                <a:spcPct val="90000"/>
              </a:lnSpc>
              <a:buFontTx/>
              <a:buNone/>
            </a:pPr>
            <a:r>
              <a:rPr lang="sv-SE" sz="2800" b="0" u="sng"/>
              <a:t>Risk management</a:t>
            </a:r>
          </a:p>
        </p:txBody>
      </p:sp>
      <p:sp>
        <p:nvSpPr>
          <p:cNvPr id="160774" name="Rectangle 6"/>
          <p:cNvSpPr>
            <a:spLocks noChangeArrowheads="1"/>
          </p:cNvSpPr>
          <p:nvPr/>
        </p:nvSpPr>
        <p:spPr bwMode="auto">
          <a:xfrm>
            <a:off x="2776538" y="4438650"/>
            <a:ext cx="3589337" cy="790575"/>
          </a:xfrm>
          <a:prstGeom prst="rect">
            <a:avLst/>
          </a:prstGeom>
          <a:noFill/>
          <a:ln w="9525">
            <a:noFill/>
            <a:miter lim="800000"/>
            <a:headEnd/>
            <a:tailEnd/>
          </a:ln>
          <a:effectLst/>
        </p:spPr>
        <p:txBody>
          <a:bodyPr/>
          <a:lstStyle/>
          <a:p>
            <a:pPr marL="342900" indent="-342900" algn="ctr">
              <a:lnSpc>
                <a:spcPct val="90000"/>
              </a:lnSpc>
              <a:spcBef>
                <a:spcPct val="20000"/>
              </a:spcBef>
              <a:buClr>
                <a:schemeClr val="accent2"/>
              </a:buClr>
              <a:buSzPct val="115000"/>
            </a:pPr>
            <a:r>
              <a:rPr lang="sv-SE" sz="2800" u="sng"/>
              <a:t>Emergency management</a:t>
            </a:r>
          </a:p>
        </p:txBody>
      </p:sp>
      <p:sp>
        <p:nvSpPr>
          <p:cNvPr id="160775" name="Rectangle 7"/>
          <p:cNvSpPr>
            <a:spLocks noChangeArrowheads="1"/>
          </p:cNvSpPr>
          <p:nvPr/>
        </p:nvSpPr>
        <p:spPr bwMode="auto">
          <a:xfrm>
            <a:off x="2778125" y="2852738"/>
            <a:ext cx="3589338" cy="936625"/>
          </a:xfrm>
          <a:prstGeom prst="rect">
            <a:avLst/>
          </a:prstGeom>
          <a:noFill/>
          <a:ln w="9525">
            <a:noFill/>
            <a:miter lim="800000"/>
            <a:headEnd/>
            <a:tailEnd/>
          </a:ln>
          <a:effectLst/>
        </p:spPr>
        <p:txBody>
          <a:bodyPr/>
          <a:lstStyle/>
          <a:p>
            <a:pPr marL="342900" indent="-342900">
              <a:lnSpc>
                <a:spcPct val="130000"/>
              </a:lnSpc>
              <a:spcBef>
                <a:spcPct val="20000"/>
              </a:spcBef>
              <a:buClr>
                <a:schemeClr val="accent2"/>
              </a:buClr>
              <a:buSzPct val="115000"/>
            </a:pPr>
            <a:endParaRPr lang="en-GB" sz="1400" u="sng"/>
          </a:p>
        </p:txBody>
      </p:sp>
      <p:sp>
        <p:nvSpPr>
          <p:cNvPr id="160776" name="Line 8"/>
          <p:cNvSpPr>
            <a:spLocks noChangeShapeType="1"/>
          </p:cNvSpPr>
          <p:nvPr/>
        </p:nvSpPr>
        <p:spPr bwMode="auto">
          <a:xfrm>
            <a:off x="1314450" y="2060575"/>
            <a:ext cx="1397000" cy="0"/>
          </a:xfrm>
          <a:prstGeom prst="line">
            <a:avLst/>
          </a:prstGeom>
          <a:noFill/>
          <a:ln w="76200">
            <a:solidFill>
              <a:schemeClr val="tx1"/>
            </a:solidFill>
            <a:round/>
            <a:headEnd/>
            <a:tailEnd type="triangle" w="med" len="med"/>
          </a:ln>
          <a:effectLst/>
        </p:spPr>
        <p:txBody>
          <a:bodyPr wrap="none" anchor="ctr"/>
          <a:lstStyle/>
          <a:p>
            <a:endParaRPr lang="sv-SE"/>
          </a:p>
        </p:txBody>
      </p:sp>
    </p:spTree>
  </p:cSld>
  <p:clrMapOvr>
    <a:masterClrMapping/>
  </p:clrMapOvr>
  <p:transition spd="med">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22000" y="475703"/>
            <a:ext cx="6738950" cy="340086"/>
          </a:xfrm>
        </p:spPr>
        <p:txBody>
          <a:bodyPr/>
          <a:lstStyle/>
          <a:p>
            <a:r>
              <a:rPr lang="en-US" dirty="0" smtClean="0"/>
              <a:t> </a:t>
            </a:r>
            <a:endParaRPr lang="sv-SE" dirty="0"/>
          </a:p>
        </p:txBody>
      </p:sp>
      <p:sp>
        <p:nvSpPr>
          <p:cNvPr id="3" name="Platshållare för bildnummer 2"/>
          <p:cNvSpPr>
            <a:spLocks noGrp="1"/>
          </p:cNvSpPr>
          <p:nvPr>
            <p:ph type="sldNum" sz="quarter" idx="14"/>
          </p:nvPr>
        </p:nvSpPr>
        <p:spPr/>
        <p:txBody>
          <a:bodyPr/>
          <a:lstStyle/>
          <a:p>
            <a:fld id="{CCB980A4-8073-2E47-BD49-CDC58DACAC28}" type="slidenum">
              <a:rPr lang="sv-SE" smtClean="0"/>
              <a:pPr/>
              <a:t>15</a:t>
            </a:fld>
            <a:endParaRPr lang="sv-SE" dirty="0"/>
          </a:p>
        </p:txBody>
      </p:sp>
      <p:sp>
        <p:nvSpPr>
          <p:cNvPr id="4" name="Platshållare för text 3"/>
          <p:cNvSpPr>
            <a:spLocks noGrp="1"/>
          </p:cNvSpPr>
          <p:nvPr>
            <p:ph type="body" sz="quarter" idx="13"/>
          </p:nvPr>
        </p:nvSpPr>
        <p:spPr>
          <a:xfrm>
            <a:off x="522000" y="1102659"/>
            <a:ext cx="8228598" cy="5031741"/>
          </a:xfrm>
        </p:spPr>
        <p:txBody>
          <a:bodyPr/>
          <a:lstStyle/>
          <a:p>
            <a:pPr algn="ctr">
              <a:buNone/>
            </a:pPr>
            <a:endParaRPr lang="sv-SE" dirty="0" smtClean="0"/>
          </a:p>
          <a:p>
            <a:pPr algn="ctr">
              <a:buNone/>
            </a:pPr>
            <a:endParaRPr lang="sv-SE" dirty="0" smtClean="0"/>
          </a:p>
          <a:p>
            <a:pPr algn="ctr">
              <a:buNone/>
            </a:pPr>
            <a:endParaRPr lang="sv-SE" dirty="0" smtClean="0"/>
          </a:p>
          <a:p>
            <a:pPr algn="ctr">
              <a:buNone/>
            </a:pPr>
            <a:endParaRPr lang="sv-SE" dirty="0" smtClean="0"/>
          </a:p>
          <a:p>
            <a:pPr algn="ctr">
              <a:buNone/>
            </a:pPr>
            <a:r>
              <a:rPr lang="sv-SE" sz="3200" b="1" dirty="0" smtClean="0"/>
              <a:t>Crisis preparedness postulates an accomplished riskstudy</a:t>
            </a:r>
            <a:endParaRPr lang="sv-SE" sz="3200" b="1" dirty="0"/>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en-US" dirty="0" smtClean="0"/>
              <a:t>Why Risk- and vulnerability analysis</a:t>
            </a:r>
            <a:br>
              <a:rPr lang="en-US" dirty="0" smtClean="0"/>
            </a:br>
            <a:endParaRPr lang="sv-SE" dirty="0"/>
          </a:p>
        </p:txBody>
      </p:sp>
      <p:sp>
        <p:nvSpPr>
          <p:cNvPr id="3" name="Platshållare för bildnummer 2"/>
          <p:cNvSpPr>
            <a:spLocks noGrp="1"/>
          </p:cNvSpPr>
          <p:nvPr>
            <p:ph type="sldNum" sz="quarter" idx="14"/>
          </p:nvPr>
        </p:nvSpPr>
        <p:spPr/>
        <p:txBody>
          <a:bodyPr/>
          <a:lstStyle/>
          <a:p>
            <a:fld id="{CCB980A4-8073-2E47-BD49-CDC58DACAC28}" type="slidenum">
              <a:rPr lang="sv-SE" smtClean="0"/>
              <a:pPr/>
              <a:t>16</a:t>
            </a:fld>
            <a:endParaRPr lang="sv-SE" dirty="0"/>
          </a:p>
        </p:txBody>
      </p:sp>
      <p:sp>
        <p:nvSpPr>
          <p:cNvPr id="4" name="Platshållare för text 3"/>
          <p:cNvSpPr>
            <a:spLocks noGrp="1"/>
          </p:cNvSpPr>
          <p:nvPr>
            <p:ph type="body" sz="quarter" idx="13"/>
          </p:nvPr>
        </p:nvSpPr>
        <p:spPr/>
        <p:txBody>
          <a:bodyPr/>
          <a:lstStyle/>
          <a:p>
            <a:pPr>
              <a:buNone/>
            </a:pPr>
            <a:r>
              <a:rPr lang="en-US" b="1" dirty="0" smtClean="0"/>
              <a:t>It gives increased knowledge of:</a:t>
            </a:r>
          </a:p>
          <a:p>
            <a:r>
              <a:rPr lang="en-US" b="1" dirty="0" smtClean="0"/>
              <a:t>Risks and consequences</a:t>
            </a:r>
          </a:p>
          <a:p>
            <a:r>
              <a:rPr lang="en-US" b="1" dirty="0" smtClean="0"/>
              <a:t>Important activities</a:t>
            </a:r>
          </a:p>
          <a:p>
            <a:r>
              <a:rPr lang="en-US" b="1" dirty="0" smtClean="0"/>
              <a:t>Critical functions</a:t>
            </a:r>
          </a:p>
          <a:p>
            <a:endParaRPr lang="en-US" b="1" dirty="0" smtClean="0"/>
          </a:p>
          <a:p>
            <a:pPr>
              <a:buNone/>
            </a:pPr>
            <a:r>
              <a:rPr lang="en-US" b="1" dirty="0" smtClean="0"/>
              <a:t>  Creates preconditions to institute the correct arrangements </a:t>
            </a:r>
            <a:endParaRPr lang="sv-SE" b="1" dirty="0"/>
          </a:p>
        </p:txBody>
      </p:sp>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dirty="0" smtClean="0"/>
              <a:t>How is it all linked together ?</a:t>
            </a:r>
            <a:r>
              <a:rPr lang="sv-SE" u="sng" dirty="0" smtClean="0"/>
              <a:t/>
            </a:r>
            <a:br>
              <a:rPr lang="sv-SE" u="sng" dirty="0" smtClean="0"/>
            </a:br>
            <a:endParaRPr lang="sv-SE" dirty="0"/>
          </a:p>
        </p:txBody>
      </p:sp>
      <p:sp>
        <p:nvSpPr>
          <p:cNvPr id="3" name="Platshållare för bildnummer 2"/>
          <p:cNvSpPr>
            <a:spLocks noGrp="1"/>
          </p:cNvSpPr>
          <p:nvPr>
            <p:ph type="sldNum" sz="quarter" idx="14"/>
          </p:nvPr>
        </p:nvSpPr>
        <p:spPr/>
        <p:txBody>
          <a:bodyPr/>
          <a:lstStyle/>
          <a:p>
            <a:fld id="{CCB980A4-8073-2E47-BD49-CDC58DACAC28}" type="slidenum">
              <a:rPr lang="sv-SE" smtClean="0"/>
              <a:pPr/>
              <a:t>17</a:t>
            </a:fld>
            <a:endParaRPr lang="sv-SE" dirty="0"/>
          </a:p>
        </p:txBody>
      </p:sp>
      <p:sp>
        <p:nvSpPr>
          <p:cNvPr id="4" name="Platshållare för sidfot 3"/>
          <p:cNvSpPr>
            <a:spLocks noGrp="1"/>
          </p:cNvSpPr>
          <p:nvPr>
            <p:ph type="ftr" sz="quarter" idx="4294967295"/>
          </p:nvPr>
        </p:nvSpPr>
        <p:spPr>
          <a:xfrm>
            <a:off x="522000" y="6269050"/>
            <a:ext cx="2895600" cy="417575"/>
          </a:xfrm>
          <a:prstGeom prst="rect">
            <a:avLst/>
          </a:prstGeom>
        </p:spPr>
        <p:txBody>
          <a:bodyPr/>
          <a:lstStyle/>
          <a:p>
            <a:r>
              <a:rPr lang="en-GB" dirty="0" smtClean="0"/>
              <a:t> </a:t>
            </a:r>
            <a:endParaRPr lang="en-GB" dirty="0"/>
          </a:p>
        </p:txBody>
      </p:sp>
      <p:sp>
        <p:nvSpPr>
          <p:cNvPr id="5" name="Platshållare för text 4"/>
          <p:cNvSpPr>
            <a:spLocks noGrp="1"/>
          </p:cNvSpPr>
          <p:nvPr>
            <p:ph type="body" sz="quarter" idx="13"/>
          </p:nvPr>
        </p:nvSpPr>
        <p:spPr/>
        <p:txBody>
          <a:bodyPr/>
          <a:lstStyle/>
          <a:p>
            <a:endParaRPr lang="sv-SE" dirty="0"/>
          </a:p>
        </p:txBody>
      </p:sp>
      <p:pic>
        <p:nvPicPr>
          <p:cNvPr id="6" name="Picture 5"/>
          <p:cNvPicPr>
            <a:picLocks noChangeAspect="1" noChangeArrowheads="1"/>
          </p:cNvPicPr>
          <p:nvPr/>
        </p:nvPicPr>
        <p:blipFill>
          <a:blip r:embed="rId2" cstate="print"/>
          <a:srcRect/>
          <a:stretch>
            <a:fillRect/>
          </a:stretch>
        </p:blipFill>
        <p:spPr bwMode="auto">
          <a:xfrm>
            <a:off x="522000" y="1440000"/>
            <a:ext cx="8228598" cy="478573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22000" y="-219367"/>
            <a:ext cx="6738950" cy="695069"/>
          </a:xfrm>
        </p:spPr>
        <p:txBody>
          <a:bodyPr/>
          <a:lstStyle/>
          <a:p>
            <a:r>
              <a:rPr lang="en-US" dirty="0" smtClean="0"/>
              <a:t> </a:t>
            </a:r>
            <a:endParaRPr lang="sv-SE" dirty="0"/>
          </a:p>
        </p:txBody>
      </p:sp>
      <p:sp>
        <p:nvSpPr>
          <p:cNvPr id="3" name="Platshållare för bildnummer 2"/>
          <p:cNvSpPr>
            <a:spLocks noGrp="1"/>
          </p:cNvSpPr>
          <p:nvPr>
            <p:ph type="sldNum" sz="quarter" idx="14"/>
          </p:nvPr>
        </p:nvSpPr>
        <p:spPr/>
        <p:txBody>
          <a:bodyPr/>
          <a:lstStyle/>
          <a:p>
            <a:fld id="{CCB980A4-8073-2E47-BD49-CDC58DACAC28}" type="slidenum">
              <a:rPr lang="sv-SE" smtClean="0"/>
              <a:pPr/>
              <a:t>18</a:t>
            </a:fld>
            <a:endParaRPr lang="sv-SE" dirty="0"/>
          </a:p>
        </p:txBody>
      </p:sp>
      <p:sp>
        <p:nvSpPr>
          <p:cNvPr id="4" name="Platshållare för text 3"/>
          <p:cNvSpPr>
            <a:spLocks noGrp="1"/>
          </p:cNvSpPr>
          <p:nvPr>
            <p:ph type="body" sz="quarter" idx="13"/>
          </p:nvPr>
        </p:nvSpPr>
        <p:spPr>
          <a:xfrm>
            <a:off x="522000" y="986118"/>
            <a:ext cx="8228598" cy="5148282"/>
          </a:xfrm>
        </p:spPr>
        <p:txBody>
          <a:bodyPr/>
          <a:lstStyle/>
          <a:p>
            <a:pPr>
              <a:buNone/>
            </a:pPr>
            <a:r>
              <a:rPr lang="en-US" sz="3600" b="1" dirty="0" smtClean="0"/>
              <a:t> Risk- and vulnerability analysis for the City of Gothenburg</a:t>
            </a:r>
          </a:p>
          <a:p>
            <a:endParaRPr lang="en-US" dirty="0" smtClean="0"/>
          </a:p>
          <a:p>
            <a:endParaRPr lang="en-US" dirty="0" smtClean="0"/>
          </a:p>
          <a:p>
            <a:endParaRPr lang="en-US" dirty="0" smtClean="0"/>
          </a:p>
          <a:p>
            <a:endParaRPr lang="en-US" dirty="0" smtClean="0"/>
          </a:p>
          <a:p>
            <a:pPr lvl="3" algn="ctr">
              <a:buNone/>
            </a:pPr>
            <a:r>
              <a:rPr lang="en-US" sz="3600" b="1" dirty="0" smtClean="0"/>
              <a:t>Nine areas at risk</a:t>
            </a:r>
            <a:endParaRPr lang="sv-SE" sz="3600" b="1" dirty="0"/>
          </a:p>
        </p:txBody>
      </p:sp>
      <p:cxnSp>
        <p:nvCxnSpPr>
          <p:cNvPr id="6" name="Rak pil 5"/>
          <p:cNvCxnSpPr/>
          <p:nvPr/>
        </p:nvCxnSpPr>
        <p:spPr>
          <a:xfrm>
            <a:off x="4563035" y="2617694"/>
            <a:ext cx="35859" cy="17122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dirty="0" smtClean="0"/>
              <a:t>No. 1 Extreme Weather Situations</a:t>
            </a:r>
            <a:endParaRPr lang="sv-SE" dirty="0"/>
          </a:p>
        </p:txBody>
      </p:sp>
      <p:sp>
        <p:nvSpPr>
          <p:cNvPr id="3" name="Platshållare för bildnummer 2"/>
          <p:cNvSpPr>
            <a:spLocks noGrp="1"/>
          </p:cNvSpPr>
          <p:nvPr>
            <p:ph type="sldNum" sz="quarter" idx="14"/>
          </p:nvPr>
        </p:nvSpPr>
        <p:spPr/>
        <p:txBody>
          <a:bodyPr/>
          <a:lstStyle/>
          <a:p>
            <a:fld id="{CCB980A4-8073-2E47-BD49-CDC58DACAC28}" type="slidenum">
              <a:rPr lang="sv-SE" smtClean="0"/>
              <a:pPr/>
              <a:t>19</a:t>
            </a:fld>
            <a:endParaRPr lang="sv-SE" dirty="0"/>
          </a:p>
        </p:txBody>
      </p:sp>
      <p:sp>
        <p:nvSpPr>
          <p:cNvPr id="4" name="Platshållare för sidfot 3"/>
          <p:cNvSpPr>
            <a:spLocks noGrp="1"/>
          </p:cNvSpPr>
          <p:nvPr>
            <p:ph type="ftr" sz="quarter" idx="4294967295"/>
          </p:nvPr>
        </p:nvSpPr>
        <p:spPr>
          <a:xfrm>
            <a:off x="522000" y="6269050"/>
            <a:ext cx="2895600" cy="417575"/>
          </a:xfrm>
          <a:prstGeom prst="rect">
            <a:avLst/>
          </a:prstGeom>
        </p:spPr>
        <p:txBody>
          <a:bodyPr/>
          <a:lstStyle/>
          <a:p>
            <a:endParaRPr lang="en-GB" dirty="0"/>
          </a:p>
        </p:txBody>
      </p:sp>
      <p:sp>
        <p:nvSpPr>
          <p:cNvPr id="7" name="Text Box 11"/>
          <p:cNvSpPr txBox="1">
            <a:spLocks noGrp="1" noChangeArrowheads="1"/>
          </p:cNvSpPr>
          <p:nvPr>
            <p:ph type="body" sz="quarter" idx="13"/>
          </p:nvPr>
        </p:nvSpPr>
        <p:spPr bwMode="auto">
          <a:xfrm>
            <a:off x="522000" y="1440000"/>
            <a:ext cx="8228598" cy="4801314"/>
          </a:xfrm>
          <a:prstGeom prst="rect">
            <a:avLst/>
          </a:prstGeom>
          <a:noFill/>
          <a:ln w="9525">
            <a:noFill/>
            <a:miter lim="800000"/>
            <a:headEnd/>
            <a:tailEnd/>
          </a:ln>
        </p:spPr>
        <p:txBody>
          <a:bodyPr>
            <a:spAutoFit/>
          </a:bodyPr>
          <a:lstStyle/>
          <a:p>
            <a:pPr>
              <a:buNone/>
            </a:pPr>
            <a:r>
              <a:rPr lang="sv-SE" sz="2400" b="1" dirty="0" smtClean="0"/>
              <a:t>Depending on air pressure					</a:t>
            </a:r>
          </a:p>
          <a:p>
            <a:pPr>
              <a:buNone/>
            </a:pPr>
            <a:r>
              <a:rPr lang="en-US" sz="2400" b="1" dirty="0" smtClean="0"/>
              <a:t>Raising sea levels</a:t>
            </a:r>
          </a:p>
          <a:p>
            <a:pPr>
              <a:buNone/>
            </a:pPr>
            <a:r>
              <a:rPr lang="en-US" sz="2400" b="1" dirty="0" smtClean="0"/>
              <a:t>Increased or decreased </a:t>
            </a:r>
          </a:p>
          <a:p>
            <a:pPr>
              <a:buNone/>
            </a:pPr>
            <a:r>
              <a:rPr lang="en-US" sz="2400" b="1" dirty="0" smtClean="0"/>
              <a:t>amount of water in the river  </a:t>
            </a:r>
            <a:endParaRPr lang="sv-SE" sz="2400" b="1" dirty="0" smtClean="0"/>
          </a:p>
          <a:p>
            <a:pPr>
              <a:buNone/>
            </a:pPr>
            <a:r>
              <a:rPr lang="en-US" sz="2400" b="1" dirty="0" smtClean="0"/>
              <a:t>Rain or snowfall</a:t>
            </a:r>
            <a:endParaRPr lang="sv-SE" sz="2400" b="1" dirty="0" smtClean="0"/>
          </a:p>
          <a:p>
            <a:pPr>
              <a:buNone/>
            </a:pPr>
            <a:endParaRPr lang="sv-SE" sz="2400" b="1" dirty="0" smtClean="0"/>
          </a:p>
          <a:p>
            <a:pPr>
              <a:buNone/>
            </a:pPr>
            <a:r>
              <a:rPr lang="sv-SE" sz="2400" b="1" dirty="0" smtClean="0"/>
              <a:t>”Storm 1969”</a:t>
            </a:r>
          </a:p>
          <a:p>
            <a:pPr>
              <a:buNone/>
            </a:pPr>
            <a:r>
              <a:rPr lang="sv-SE" sz="2400" b="1" dirty="0" smtClean="0"/>
              <a:t>     Berit – Dagmar – Emil!</a:t>
            </a:r>
          </a:p>
          <a:p>
            <a:endParaRPr lang="sv-SE" dirty="0"/>
          </a:p>
        </p:txBody>
      </p:sp>
      <p:pic>
        <p:nvPicPr>
          <p:cNvPr id="8" name="Picture 7"/>
          <p:cNvPicPr>
            <a:picLocks noChangeAspect="1" noChangeArrowheads="1"/>
          </p:cNvPicPr>
          <p:nvPr/>
        </p:nvPicPr>
        <p:blipFill>
          <a:blip r:embed="rId3" cstate="print"/>
          <a:srcRect/>
          <a:stretch>
            <a:fillRect/>
          </a:stretch>
        </p:blipFill>
        <p:spPr bwMode="auto">
          <a:xfrm>
            <a:off x="4657725" y="990600"/>
            <a:ext cx="2110154" cy="2936875"/>
          </a:xfrm>
          <a:prstGeom prst="rect">
            <a:avLst/>
          </a:prstGeom>
          <a:noFill/>
          <a:ln w="9525">
            <a:noFill/>
            <a:miter lim="800000"/>
            <a:headEnd/>
            <a:tailEnd/>
          </a:ln>
        </p:spPr>
      </p:pic>
      <p:pic>
        <p:nvPicPr>
          <p:cNvPr id="9" name="Picture 8"/>
          <p:cNvPicPr>
            <a:picLocks noChangeAspect="1" noChangeArrowheads="1"/>
          </p:cNvPicPr>
          <p:nvPr/>
        </p:nvPicPr>
        <p:blipFill>
          <a:blip r:embed="rId4" cstate="print"/>
          <a:srcRect/>
          <a:stretch>
            <a:fillRect/>
          </a:stretch>
        </p:blipFill>
        <p:spPr bwMode="auto">
          <a:xfrm>
            <a:off x="6498982" y="2276475"/>
            <a:ext cx="2486757" cy="2693988"/>
          </a:xfrm>
          <a:prstGeom prst="rect">
            <a:avLst/>
          </a:prstGeom>
          <a:noFill/>
          <a:ln w="9525">
            <a:noFill/>
            <a:miter lim="800000"/>
            <a:headEnd/>
            <a:tailEnd/>
          </a:ln>
        </p:spPr>
      </p:pic>
      <p:pic>
        <p:nvPicPr>
          <p:cNvPr id="10" name="Picture 9"/>
          <p:cNvPicPr>
            <a:picLocks noChangeAspect="1" noChangeArrowheads="1"/>
          </p:cNvPicPr>
          <p:nvPr/>
        </p:nvPicPr>
        <p:blipFill>
          <a:blip r:embed="rId5" cstate="print"/>
          <a:srcRect/>
          <a:stretch>
            <a:fillRect/>
          </a:stretch>
        </p:blipFill>
        <p:spPr bwMode="auto">
          <a:xfrm>
            <a:off x="4970585" y="3927475"/>
            <a:ext cx="1528397" cy="229393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2357718" y="923365"/>
            <a:ext cx="6117418" cy="3695610"/>
          </a:xfrm>
        </p:spPr>
        <p:txBody>
          <a:bodyPr/>
          <a:lstStyle/>
          <a:p>
            <a:pPr lvl="0"/>
            <a:r>
              <a:rPr lang="en-US" sz="3600" dirty="0" smtClean="0"/>
              <a:t>Information from the municipalities’ crisis and risk group</a:t>
            </a:r>
            <a:r>
              <a:rPr lang="sv-SE" dirty="0" smtClean="0"/>
              <a:t/>
            </a:r>
            <a:br>
              <a:rPr lang="sv-SE" dirty="0" smtClean="0"/>
            </a:br>
            <a:endParaRPr lang="sv-SE" dirty="0"/>
          </a:p>
        </p:txBody>
      </p:sp>
      <p:sp>
        <p:nvSpPr>
          <p:cNvPr id="7" name="Platshållare för text 6"/>
          <p:cNvSpPr>
            <a:spLocks noGrp="1"/>
          </p:cNvSpPr>
          <p:nvPr>
            <p:ph type="body" sz="quarter" idx="14"/>
          </p:nvPr>
        </p:nvSpPr>
        <p:spPr>
          <a:xfrm>
            <a:off x="2999516" y="6624918"/>
            <a:ext cx="5475620" cy="307777"/>
          </a:xfrm>
        </p:spPr>
        <p:txBody>
          <a:bodyPr/>
          <a:lstStyle/>
          <a:p>
            <a:r>
              <a:rPr lang="sv-SE" dirty="0" smtClean="0"/>
              <a:t> </a:t>
            </a:r>
            <a:endParaRPr lang="sv-SE" dirty="0"/>
          </a:p>
        </p:txBody>
      </p:sp>
    </p:spTree>
    <p:extLst>
      <p:ext uri="{BB962C8B-B14F-4D97-AF65-F5344CB8AC3E}">
        <p14:creationId xmlns="" xmlns:p14="http://schemas.microsoft.com/office/powerpoint/2010/main" val="1962102188"/>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dirty="0" smtClean="0"/>
              <a:t>No. 2	 Energy – Water –Telecom/IT</a:t>
            </a:r>
            <a:endParaRPr lang="sv-SE" dirty="0"/>
          </a:p>
        </p:txBody>
      </p:sp>
      <p:sp>
        <p:nvSpPr>
          <p:cNvPr id="3" name="Platshållare för bildnummer 2"/>
          <p:cNvSpPr>
            <a:spLocks noGrp="1"/>
          </p:cNvSpPr>
          <p:nvPr>
            <p:ph type="sldNum" sz="quarter" idx="14"/>
          </p:nvPr>
        </p:nvSpPr>
        <p:spPr/>
        <p:txBody>
          <a:bodyPr/>
          <a:lstStyle/>
          <a:p>
            <a:fld id="{CCB980A4-8073-2E47-BD49-CDC58DACAC28}" type="slidenum">
              <a:rPr lang="sv-SE" smtClean="0"/>
              <a:pPr/>
              <a:t>20</a:t>
            </a:fld>
            <a:endParaRPr lang="sv-SE" dirty="0"/>
          </a:p>
        </p:txBody>
      </p:sp>
      <p:sp>
        <p:nvSpPr>
          <p:cNvPr id="4" name="Platshållare för sidfot 3"/>
          <p:cNvSpPr>
            <a:spLocks noGrp="1"/>
          </p:cNvSpPr>
          <p:nvPr>
            <p:ph type="ftr" sz="quarter" idx="4294967295"/>
          </p:nvPr>
        </p:nvSpPr>
        <p:spPr>
          <a:xfrm>
            <a:off x="522000" y="6269050"/>
            <a:ext cx="2895600" cy="417575"/>
          </a:xfrm>
          <a:prstGeom prst="rect">
            <a:avLst/>
          </a:prstGeom>
        </p:spPr>
        <p:txBody>
          <a:bodyPr/>
          <a:lstStyle/>
          <a:p>
            <a:r>
              <a:rPr lang="en-GB" dirty="0" smtClean="0"/>
              <a:t> </a:t>
            </a:r>
            <a:endParaRPr lang="en-GB" dirty="0"/>
          </a:p>
        </p:txBody>
      </p:sp>
      <p:sp>
        <p:nvSpPr>
          <p:cNvPr id="5" name="Platshållare för text 4"/>
          <p:cNvSpPr>
            <a:spLocks noGrp="1"/>
          </p:cNvSpPr>
          <p:nvPr>
            <p:ph type="body" sz="quarter" idx="13"/>
          </p:nvPr>
        </p:nvSpPr>
        <p:spPr/>
        <p:txBody>
          <a:bodyPr/>
          <a:lstStyle/>
          <a:p>
            <a:pPr>
              <a:lnSpc>
                <a:spcPct val="90000"/>
              </a:lnSpc>
              <a:buNone/>
            </a:pPr>
            <a:r>
              <a:rPr lang="sv-SE" sz="2400" b="1" u="sng" dirty="0" smtClean="0"/>
              <a:t>Shortage of power</a:t>
            </a:r>
            <a:r>
              <a:rPr lang="sv-SE" sz="2400" b="1" dirty="0" smtClean="0"/>
              <a:t> </a:t>
            </a:r>
            <a:r>
              <a:rPr lang="sv-SE" b="1" dirty="0" smtClean="0"/>
              <a:t>		</a:t>
            </a:r>
          </a:p>
          <a:p>
            <a:pPr>
              <a:lnSpc>
                <a:spcPct val="90000"/>
              </a:lnSpc>
              <a:buNone/>
            </a:pPr>
            <a:r>
              <a:rPr lang="sv-SE" b="1" dirty="0" smtClean="0"/>
              <a:t>Only 50% of electricity! </a:t>
            </a:r>
          </a:p>
          <a:p>
            <a:pPr>
              <a:lnSpc>
                <a:spcPct val="90000"/>
              </a:lnSpc>
              <a:buNone/>
            </a:pPr>
            <a:r>
              <a:rPr lang="sv-SE" b="1" dirty="0" smtClean="0"/>
              <a:t>Prioritization – Styrel!</a:t>
            </a:r>
          </a:p>
          <a:p>
            <a:pPr>
              <a:lnSpc>
                <a:spcPct val="90000"/>
              </a:lnSpc>
              <a:buNone/>
            </a:pPr>
            <a:endParaRPr lang="sv-SE" sz="2400" b="1" dirty="0" smtClean="0"/>
          </a:p>
          <a:p>
            <a:pPr>
              <a:lnSpc>
                <a:spcPct val="90000"/>
              </a:lnSpc>
              <a:buNone/>
            </a:pPr>
            <a:r>
              <a:rPr lang="en-US" sz="2400" b="1" u="sng" dirty="0" smtClean="0"/>
              <a:t>Water/drainage</a:t>
            </a:r>
            <a:endParaRPr lang="sv-SE" sz="2400" b="1" u="sng" dirty="0" smtClean="0"/>
          </a:p>
          <a:p>
            <a:pPr>
              <a:lnSpc>
                <a:spcPct val="90000"/>
              </a:lnSpc>
              <a:buNone/>
            </a:pPr>
            <a:r>
              <a:rPr lang="sv-SE" b="1" dirty="0" smtClean="0"/>
              <a:t>Old water- and drainagepipes </a:t>
            </a:r>
          </a:p>
          <a:p>
            <a:pPr>
              <a:lnSpc>
                <a:spcPct val="90000"/>
              </a:lnSpc>
              <a:buNone/>
            </a:pPr>
            <a:r>
              <a:rPr lang="sv-SE" b="1" dirty="0" smtClean="0"/>
              <a:t>Muddy water in the river, Göta Älv </a:t>
            </a:r>
          </a:p>
        </p:txBody>
      </p:sp>
      <p:pic>
        <p:nvPicPr>
          <p:cNvPr id="6" name="Picture 7"/>
          <p:cNvPicPr>
            <a:picLocks noChangeAspect="1" noChangeArrowheads="1"/>
          </p:cNvPicPr>
          <p:nvPr/>
        </p:nvPicPr>
        <p:blipFill>
          <a:blip r:embed="rId2" cstate="print"/>
          <a:srcRect/>
          <a:stretch>
            <a:fillRect/>
          </a:stretch>
        </p:blipFill>
        <p:spPr bwMode="auto">
          <a:xfrm>
            <a:off x="4637943" y="1440000"/>
            <a:ext cx="2127738" cy="1978025"/>
          </a:xfrm>
          <a:prstGeom prst="rect">
            <a:avLst/>
          </a:prstGeom>
          <a:noFill/>
          <a:ln w="9525">
            <a:noFill/>
            <a:miter lim="800000"/>
            <a:headEnd/>
            <a:tailEnd/>
          </a:ln>
        </p:spPr>
      </p:pic>
      <p:pic>
        <p:nvPicPr>
          <p:cNvPr id="7" name="Picture 8"/>
          <p:cNvPicPr>
            <a:picLocks noChangeAspect="1" noChangeArrowheads="1"/>
          </p:cNvPicPr>
          <p:nvPr/>
        </p:nvPicPr>
        <p:blipFill>
          <a:blip r:embed="rId3" cstate="print"/>
          <a:srcRect/>
          <a:stretch>
            <a:fillRect/>
          </a:stretch>
        </p:blipFill>
        <p:spPr bwMode="auto">
          <a:xfrm>
            <a:off x="6558383" y="2202793"/>
            <a:ext cx="2192215" cy="2430463"/>
          </a:xfrm>
          <a:prstGeom prst="rect">
            <a:avLst/>
          </a:prstGeom>
          <a:noFill/>
          <a:ln w="9525">
            <a:noFill/>
            <a:miter lim="800000"/>
            <a:headEnd/>
            <a:tailEnd/>
          </a:ln>
        </p:spPr>
      </p:pic>
      <p:pic>
        <p:nvPicPr>
          <p:cNvPr id="8" name="Picture 9"/>
          <p:cNvPicPr>
            <a:picLocks noChangeAspect="1" noChangeArrowheads="1"/>
          </p:cNvPicPr>
          <p:nvPr/>
        </p:nvPicPr>
        <p:blipFill>
          <a:blip r:embed="rId4" cstate="print"/>
          <a:srcRect/>
          <a:stretch>
            <a:fillRect/>
          </a:stretch>
        </p:blipFill>
        <p:spPr bwMode="auto">
          <a:xfrm>
            <a:off x="4705351" y="4508500"/>
            <a:ext cx="3371850" cy="118903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dirty="0" smtClean="0"/>
              <a:t>No. 3 Transportation</a:t>
            </a:r>
            <a:endParaRPr lang="sv-SE" dirty="0"/>
          </a:p>
        </p:txBody>
      </p:sp>
      <p:sp>
        <p:nvSpPr>
          <p:cNvPr id="3" name="Platshållare för bildnummer 2"/>
          <p:cNvSpPr>
            <a:spLocks noGrp="1"/>
          </p:cNvSpPr>
          <p:nvPr>
            <p:ph type="sldNum" sz="quarter" idx="14"/>
          </p:nvPr>
        </p:nvSpPr>
        <p:spPr/>
        <p:txBody>
          <a:bodyPr/>
          <a:lstStyle/>
          <a:p>
            <a:fld id="{CCB980A4-8073-2E47-BD49-CDC58DACAC28}" type="slidenum">
              <a:rPr lang="sv-SE" smtClean="0"/>
              <a:pPr/>
              <a:t>21</a:t>
            </a:fld>
            <a:endParaRPr lang="sv-SE" dirty="0"/>
          </a:p>
        </p:txBody>
      </p:sp>
      <p:sp>
        <p:nvSpPr>
          <p:cNvPr id="4" name="Platshållare för sidfot 3"/>
          <p:cNvSpPr>
            <a:spLocks noGrp="1"/>
          </p:cNvSpPr>
          <p:nvPr>
            <p:ph type="ftr" sz="quarter" idx="4294967295"/>
          </p:nvPr>
        </p:nvSpPr>
        <p:spPr>
          <a:xfrm>
            <a:off x="522000" y="6269050"/>
            <a:ext cx="2895600" cy="417575"/>
          </a:xfrm>
          <a:prstGeom prst="rect">
            <a:avLst/>
          </a:prstGeom>
        </p:spPr>
        <p:txBody>
          <a:bodyPr/>
          <a:lstStyle/>
          <a:p>
            <a:r>
              <a:rPr lang="en-GB" dirty="0" smtClean="0"/>
              <a:t> </a:t>
            </a:r>
            <a:endParaRPr lang="en-GB" dirty="0"/>
          </a:p>
        </p:txBody>
      </p:sp>
      <p:sp>
        <p:nvSpPr>
          <p:cNvPr id="5" name="Platshållare för text 4"/>
          <p:cNvSpPr>
            <a:spLocks noGrp="1"/>
          </p:cNvSpPr>
          <p:nvPr>
            <p:ph type="body" sz="quarter" idx="13"/>
          </p:nvPr>
        </p:nvSpPr>
        <p:spPr/>
        <p:txBody>
          <a:bodyPr/>
          <a:lstStyle/>
          <a:p>
            <a:pPr marL="533400" indent="-533400">
              <a:lnSpc>
                <a:spcPct val="90000"/>
              </a:lnSpc>
              <a:buNone/>
            </a:pPr>
            <a:r>
              <a:rPr lang="sv-SE" sz="2400" b="1" dirty="0" smtClean="0"/>
              <a:t>Road, train/tram </a:t>
            </a:r>
          </a:p>
          <a:p>
            <a:pPr marL="533400" indent="-533400">
              <a:lnSpc>
                <a:spcPct val="90000"/>
              </a:lnSpc>
              <a:buNone/>
            </a:pPr>
            <a:r>
              <a:rPr lang="sv-SE" sz="2400" b="1" dirty="0" smtClean="0"/>
              <a:t>Tunnels, bridges</a:t>
            </a:r>
          </a:p>
          <a:p>
            <a:pPr marL="533400" indent="-533400">
              <a:lnSpc>
                <a:spcPct val="90000"/>
              </a:lnSpc>
              <a:buNone/>
            </a:pPr>
            <a:r>
              <a:rPr lang="sv-SE" sz="2400" b="1" dirty="0" smtClean="0"/>
              <a:t>Shipping</a:t>
            </a:r>
          </a:p>
          <a:p>
            <a:pPr marL="533400" indent="-533400">
              <a:lnSpc>
                <a:spcPct val="90000"/>
              </a:lnSpc>
              <a:buNone/>
            </a:pPr>
            <a:r>
              <a:rPr lang="sv-SE" sz="2400" b="1" dirty="0" smtClean="0"/>
              <a:t>Harbour, fairway</a:t>
            </a:r>
          </a:p>
          <a:p>
            <a:pPr marL="533400" indent="-533400">
              <a:lnSpc>
                <a:spcPct val="90000"/>
              </a:lnSpc>
              <a:buNone/>
            </a:pPr>
            <a:r>
              <a:rPr lang="en-US" sz="2400" b="1" dirty="0" smtClean="0"/>
              <a:t>Aeronautical</a:t>
            </a:r>
            <a:endParaRPr lang="sv-SE" sz="2400" b="1" dirty="0" smtClean="0"/>
          </a:p>
        </p:txBody>
      </p:sp>
      <p:pic>
        <p:nvPicPr>
          <p:cNvPr id="6" name="Picture 7" descr="Snökaos"/>
          <p:cNvPicPr>
            <a:picLocks noChangeAspect="1" noChangeArrowheads="1"/>
          </p:cNvPicPr>
          <p:nvPr/>
        </p:nvPicPr>
        <p:blipFill>
          <a:blip r:embed="rId2" cstate="print"/>
          <a:srcRect t="8392"/>
          <a:stretch>
            <a:fillRect/>
          </a:stretch>
        </p:blipFill>
        <p:spPr bwMode="auto">
          <a:xfrm>
            <a:off x="6156176" y="1030635"/>
            <a:ext cx="2710014" cy="1743910"/>
          </a:xfrm>
          <a:prstGeom prst="rect">
            <a:avLst/>
          </a:prstGeom>
          <a:noFill/>
          <a:ln w="9525">
            <a:noFill/>
            <a:miter lim="800000"/>
            <a:headEnd/>
            <a:tailEnd/>
          </a:ln>
        </p:spPr>
      </p:pic>
      <p:pic>
        <p:nvPicPr>
          <p:cNvPr id="7" name="Picture 8"/>
          <p:cNvPicPr>
            <a:picLocks noChangeAspect="1" noChangeArrowheads="1"/>
          </p:cNvPicPr>
          <p:nvPr/>
        </p:nvPicPr>
        <p:blipFill>
          <a:blip r:embed="rId3" cstate="print"/>
          <a:srcRect/>
          <a:stretch>
            <a:fillRect/>
          </a:stretch>
        </p:blipFill>
        <p:spPr bwMode="auto">
          <a:xfrm>
            <a:off x="5149372" y="2337046"/>
            <a:ext cx="3366157" cy="2348072"/>
          </a:xfrm>
          <a:prstGeom prst="rect">
            <a:avLst/>
          </a:prstGeom>
          <a:noFill/>
          <a:ln w="9525">
            <a:noFill/>
            <a:miter lim="800000"/>
            <a:headEnd/>
            <a:tailEnd/>
          </a:ln>
        </p:spPr>
      </p:pic>
      <p:pic>
        <p:nvPicPr>
          <p:cNvPr id="8" name="Picture 9"/>
          <p:cNvPicPr>
            <a:picLocks noChangeAspect="1" noChangeArrowheads="1"/>
          </p:cNvPicPr>
          <p:nvPr/>
        </p:nvPicPr>
        <p:blipFill>
          <a:blip r:embed="rId4" cstate="print"/>
          <a:srcRect/>
          <a:stretch>
            <a:fillRect/>
          </a:stretch>
        </p:blipFill>
        <p:spPr bwMode="auto">
          <a:xfrm>
            <a:off x="4178089" y="4352755"/>
            <a:ext cx="4724123" cy="178164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22000" y="475702"/>
            <a:ext cx="7021800" cy="695069"/>
          </a:xfrm>
        </p:spPr>
        <p:txBody>
          <a:bodyPr/>
          <a:lstStyle/>
          <a:p>
            <a:pPr algn="ctr"/>
            <a:r>
              <a:rPr lang="sv-SE" dirty="0" smtClean="0"/>
              <a:t>No. 4 Manufacturing, transport and use of hazardous substances</a:t>
            </a:r>
            <a:endParaRPr lang="sv-SE" dirty="0"/>
          </a:p>
        </p:txBody>
      </p:sp>
      <p:sp>
        <p:nvSpPr>
          <p:cNvPr id="3" name="Platshållare för bildnummer 2"/>
          <p:cNvSpPr>
            <a:spLocks noGrp="1"/>
          </p:cNvSpPr>
          <p:nvPr>
            <p:ph type="sldNum" sz="quarter" idx="14"/>
          </p:nvPr>
        </p:nvSpPr>
        <p:spPr/>
        <p:txBody>
          <a:bodyPr/>
          <a:lstStyle/>
          <a:p>
            <a:fld id="{CCB980A4-8073-2E47-BD49-CDC58DACAC28}" type="slidenum">
              <a:rPr lang="sv-SE" smtClean="0"/>
              <a:pPr/>
              <a:t>22</a:t>
            </a:fld>
            <a:endParaRPr lang="sv-SE" dirty="0"/>
          </a:p>
        </p:txBody>
      </p:sp>
      <p:sp>
        <p:nvSpPr>
          <p:cNvPr id="4" name="Platshållare för sidfot 3"/>
          <p:cNvSpPr>
            <a:spLocks noGrp="1"/>
          </p:cNvSpPr>
          <p:nvPr>
            <p:ph type="ftr" sz="quarter" idx="4294967295"/>
          </p:nvPr>
        </p:nvSpPr>
        <p:spPr>
          <a:xfrm>
            <a:off x="522000" y="6269050"/>
            <a:ext cx="2895600" cy="417575"/>
          </a:xfrm>
          <a:prstGeom prst="rect">
            <a:avLst/>
          </a:prstGeom>
        </p:spPr>
        <p:txBody>
          <a:bodyPr/>
          <a:lstStyle/>
          <a:p>
            <a:r>
              <a:rPr lang="en-GB" dirty="0" smtClean="0"/>
              <a:t> </a:t>
            </a:r>
            <a:endParaRPr lang="en-GB" dirty="0"/>
          </a:p>
        </p:txBody>
      </p:sp>
      <p:sp>
        <p:nvSpPr>
          <p:cNvPr id="5" name="Platshållare för text 4"/>
          <p:cNvSpPr>
            <a:spLocks noGrp="1"/>
          </p:cNvSpPr>
          <p:nvPr>
            <p:ph type="body" sz="quarter" idx="13"/>
          </p:nvPr>
        </p:nvSpPr>
        <p:spPr/>
        <p:txBody>
          <a:bodyPr/>
          <a:lstStyle/>
          <a:p>
            <a:pPr>
              <a:buNone/>
            </a:pPr>
            <a:r>
              <a:rPr lang="sv-SE" sz="2400" b="1" dirty="0" smtClean="0"/>
              <a:t>Accidents can cause </a:t>
            </a:r>
          </a:p>
          <a:p>
            <a:pPr>
              <a:buNone/>
            </a:pPr>
            <a:r>
              <a:rPr lang="sv-SE" sz="2400" b="1" dirty="0" smtClean="0"/>
              <a:t>uncontrolled spillage</a:t>
            </a:r>
            <a:endParaRPr lang="sv-SE" sz="2400" b="1" dirty="0"/>
          </a:p>
        </p:txBody>
      </p:sp>
      <p:pic>
        <p:nvPicPr>
          <p:cNvPr id="6" name="Picture 7"/>
          <p:cNvPicPr>
            <a:picLocks noChangeAspect="1" noChangeArrowheads="1"/>
          </p:cNvPicPr>
          <p:nvPr/>
        </p:nvPicPr>
        <p:blipFill>
          <a:blip r:embed="rId2" cstate="print"/>
          <a:srcRect/>
          <a:stretch>
            <a:fillRect/>
          </a:stretch>
        </p:blipFill>
        <p:spPr bwMode="auto">
          <a:xfrm>
            <a:off x="2923443" y="2761446"/>
            <a:ext cx="2165105" cy="3115479"/>
          </a:xfrm>
          <a:prstGeom prst="rect">
            <a:avLst/>
          </a:prstGeom>
          <a:noFill/>
          <a:ln w="9525">
            <a:noFill/>
            <a:miter lim="800000"/>
            <a:headEnd/>
            <a:tailEnd/>
          </a:ln>
        </p:spPr>
      </p:pic>
      <p:pic>
        <p:nvPicPr>
          <p:cNvPr id="7" name="Picture 9"/>
          <p:cNvPicPr>
            <a:picLocks noChangeAspect="1" noChangeArrowheads="1"/>
          </p:cNvPicPr>
          <p:nvPr/>
        </p:nvPicPr>
        <p:blipFill>
          <a:blip r:embed="rId3" cstate="print"/>
          <a:srcRect/>
          <a:stretch>
            <a:fillRect/>
          </a:stretch>
        </p:blipFill>
        <p:spPr bwMode="auto">
          <a:xfrm>
            <a:off x="5088548" y="1170772"/>
            <a:ext cx="2055201" cy="2905928"/>
          </a:xfrm>
          <a:prstGeom prst="rect">
            <a:avLst/>
          </a:prstGeom>
          <a:noFill/>
          <a:ln w="9525">
            <a:noFill/>
            <a:miter lim="800000"/>
            <a:headEnd/>
            <a:tailEnd/>
          </a:ln>
        </p:spPr>
      </p:pic>
      <p:pic>
        <p:nvPicPr>
          <p:cNvPr id="8" name="Picture 8"/>
          <p:cNvPicPr>
            <a:picLocks noChangeAspect="1" noChangeArrowheads="1"/>
          </p:cNvPicPr>
          <p:nvPr/>
        </p:nvPicPr>
        <p:blipFill>
          <a:blip r:embed="rId4" cstate="print"/>
          <a:srcRect/>
          <a:stretch>
            <a:fillRect/>
          </a:stretch>
        </p:blipFill>
        <p:spPr bwMode="auto">
          <a:xfrm>
            <a:off x="6219825" y="4076700"/>
            <a:ext cx="2430341" cy="219235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dirty="0" smtClean="0"/>
              <a:t>No. 5 People not coming to work</a:t>
            </a:r>
            <a:endParaRPr lang="sv-SE" dirty="0"/>
          </a:p>
        </p:txBody>
      </p:sp>
      <p:sp>
        <p:nvSpPr>
          <p:cNvPr id="3" name="Platshållare för bildnummer 2"/>
          <p:cNvSpPr>
            <a:spLocks noGrp="1"/>
          </p:cNvSpPr>
          <p:nvPr>
            <p:ph type="sldNum" sz="quarter" idx="14"/>
          </p:nvPr>
        </p:nvSpPr>
        <p:spPr/>
        <p:txBody>
          <a:bodyPr/>
          <a:lstStyle/>
          <a:p>
            <a:fld id="{CCB980A4-8073-2E47-BD49-CDC58DACAC28}" type="slidenum">
              <a:rPr lang="sv-SE" smtClean="0"/>
              <a:pPr/>
              <a:t>23</a:t>
            </a:fld>
            <a:endParaRPr lang="sv-SE" dirty="0"/>
          </a:p>
        </p:txBody>
      </p:sp>
      <p:sp>
        <p:nvSpPr>
          <p:cNvPr id="4" name="Platshållare för sidfot 3"/>
          <p:cNvSpPr>
            <a:spLocks noGrp="1"/>
          </p:cNvSpPr>
          <p:nvPr>
            <p:ph type="ftr" sz="quarter" idx="4294967295"/>
          </p:nvPr>
        </p:nvSpPr>
        <p:spPr>
          <a:xfrm>
            <a:off x="522000" y="6269050"/>
            <a:ext cx="2895600" cy="417575"/>
          </a:xfrm>
          <a:prstGeom prst="rect">
            <a:avLst/>
          </a:prstGeom>
        </p:spPr>
        <p:txBody>
          <a:bodyPr/>
          <a:lstStyle/>
          <a:p>
            <a:r>
              <a:rPr lang="en-GB" dirty="0" smtClean="0"/>
              <a:t> </a:t>
            </a:r>
            <a:endParaRPr lang="en-GB" dirty="0"/>
          </a:p>
        </p:txBody>
      </p:sp>
      <p:sp>
        <p:nvSpPr>
          <p:cNvPr id="5" name="Platshållare för text 4"/>
          <p:cNvSpPr>
            <a:spLocks noGrp="1"/>
          </p:cNvSpPr>
          <p:nvPr>
            <p:ph type="body" sz="quarter" idx="13"/>
          </p:nvPr>
        </p:nvSpPr>
        <p:spPr/>
        <p:txBody>
          <a:bodyPr/>
          <a:lstStyle/>
          <a:p>
            <a:pPr>
              <a:buNone/>
            </a:pPr>
            <a:r>
              <a:rPr lang="sv-SE" sz="2400" b="1" dirty="0" smtClean="0"/>
              <a:t>50% of the workforce can not come </a:t>
            </a:r>
          </a:p>
          <a:p>
            <a:pPr>
              <a:buNone/>
            </a:pPr>
            <a:r>
              <a:rPr lang="sv-SE" sz="2400" b="1" dirty="0" smtClean="0"/>
              <a:t>to work due to illness or other </a:t>
            </a:r>
          </a:p>
          <a:p>
            <a:pPr>
              <a:buNone/>
            </a:pPr>
            <a:r>
              <a:rPr lang="sv-SE" sz="2400" b="1" dirty="0" smtClean="0"/>
              <a:t>reasons!</a:t>
            </a:r>
          </a:p>
          <a:p>
            <a:endParaRPr lang="sv-SE" dirty="0"/>
          </a:p>
        </p:txBody>
      </p:sp>
      <p:pic>
        <p:nvPicPr>
          <p:cNvPr id="6" name="Picture 9"/>
          <p:cNvPicPr>
            <a:picLocks noChangeAspect="1" noChangeArrowheads="1"/>
          </p:cNvPicPr>
          <p:nvPr/>
        </p:nvPicPr>
        <p:blipFill>
          <a:blip r:embed="rId2" cstate="print"/>
          <a:srcRect/>
          <a:stretch>
            <a:fillRect/>
          </a:stretch>
        </p:blipFill>
        <p:spPr bwMode="auto">
          <a:xfrm>
            <a:off x="5772150" y="1170771"/>
            <a:ext cx="3072911" cy="1681162"/>
          </a:xfrm>
          <a:prstGeom prst="rect">
            <a:avLst/>
          </a:prstGeom>
          <a:noFill/>
          <a:ln w="9525">
            <a:noFill/>
            <a:miter lim="800000"/>
            <a:headEnd/>
            <a:tailEnd/>
          </a:ln>
        </p:spPr>
      </p:pic>
      <p:pic>
        <p:nvPicPr>
          <p:cNvPr id="7" name="Picture 6"/>
          <p:cNvPicPr>
            <a:picLocks noChangeAspect="1" noChangeArrowheads="1"/>
          </p:cNvPicPr>
          <p:nvPr/>
        </p:nvPicPr>
        <p:blipFill>
          <a:blip r:embed="rId3" cstate="print"/>
          <a:srcRect/>
          <a:stretch>
            <a:fillRect/>
          </a:stretch>
        </p:blipFill>
        <p:spPr bwMode="auto">
          <a:xfrm>
            <a:off x="3781426" y="3314701"/>
            <a:ext cx="1990724" cy="2819699"/>
          </a:xfrm>
          <a:prstGeom prst="rect">
            <a:avLst/>
          </a:prstGeom>
          <a:noFill/>
          <a:ln w="9525">
            <a:noFill/>
            <a:miter lim="800000"/>
            <a:headEnd/>
            <a:tailEnd/>
          </a:ln>
        </p:spPr>
      </p:pic>
      <p:pic>
        <p:nvPicPr>
          <p:cNvPr id="8" name="Picture 8"/>
          <p:cNvPicPr>
            <a:picLocks noChangeAspect="1" noChangeArrowheads="1"/>
          </p:cNvPicPr>
          <p:nvPr/>
        </p:nvPicPr>
        <p:blipFill>
          <a:blip r:embed="rId4" cstate="print"/>
          <a:srcRect/>
          <a:stretch>
            <a:fillRect/>
          </a:stretch>
        </p:blipFill>
        <p:spPr bwMode="auto">
          <a:xfrm>
            <a:off x="6276975" y="3152774"/>
            <a:ext cx="2648683" cy="279082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22000" y="744931"/>
            <a:ext cx="6738950" cy="695069"/>
          </a:xfrm>
        </p:spPr>
        <p:txBody>
          <a:bodyPr/>
          <a:lstStyle/>
          <a:p>
            <a:r>
              <a:rPr lang="sv-SE" sz="2400" dirty="0" smtClean="0"/>
              <a:t>No. 6 Gangcrime, organized criminality, </a:t>
            </a:r>
            <a:br>
              <a:rPr lang="sv-SE" sz="2400" dirty="0" smtClean="0"/>
            </a:br>
            <a:r>
              <a:rPr lang="sv-SE" sz="2400" dirty="0" smtClean="0"/>
              <a:t>threat against persons and elected representatives , sabotage and terrorism</a:t>
            </a:r>
            <a:r>
              <a:rPr lang="sv-SE" dirty="0" smtClean="0"/>
              <a:t/>
            </a:r>
            <a:br>
              <a:rPr lang="sv-SE" dirty="0" smtClean="0"/>
            </a:br>
            <a:endParaRPr lang="sv-SE" dirty="0"/>
          </a:p>
        </p:txBody>
      </p:sp>
      <p:sp>
        <p:nvSpPr>
          <p:cNvPr id="3" name="Platshållare för bildnummer 2"/>
          <p:cNvSpPr>
            <a:spLocks noGrp="1"/>
          </p:cNvSpPr>
          <p:nvPr>
            <p:ph type="sldNum" sz="quarter" idx="14"/>
          </p:nvPr>
        </p:nvSpPr>
        <p:spPr/>
        <p:txBody>
          <a:bodyPr/>
          <a:lstStyle/>
          <a:p>
            <a:fld id="{CCB980A4-8073-2E47-BD49-CDC58DACAC28}" type="slidenum">
              <a:rPr lang="sv-SE" smtClean="0"/>
              <a:pPr/>
              <a:t>24</a:t>
            </a:fld>
            <a:endParaRPr lang="sv-SE" dirty="0"/>
          </a:p>
        </p:txBody>
      </p:sp>
      <p:sp>
        <p:nvSpPr>
          <p:cNvPr id="4" name="Platshållare för sidfot 3"/>
          <p:cNvSpPr>
            <a:spLocks noGrp="1"/>
          </p:cNvSpPr>
          <p:nvPr>
            <p:ph type="ftr" sz="quarter" idx="4294967295"/>
          </p:nvPr>
        </p:nvSpPr>
        <p:spPr>
          <a:xfrm>
            <a:off x="522000" y="6269050"/>
            <a:ext cx="2895600" cy="417575"/>
          </a:xfrm>
          <a:prstGeom prst="rect">
            <a:avLst/>
          </a:prstGeom>
        </p:spPr>
        <p:txBody>
          <a:bodyPr/>
          <a:lstStyle/>
          <a:p>
            <a:r>
              <a:rPr lang="en-GB" dirty="0" smtClean="0"/>
              <a:t>  </a:t>
            </a:r>
            <a:endParaRPr lang="en-GB" dirty="0"/>
          </a:p>
        </p:txBody>
      </p:sp>
      <p:sp>
        <p:nvSpPr>
          <p:cNvPr id="5" name="Platshållare för text 4"/>
          <p:cNvSpPr>
            <a:spLocks noGrp="1"/>
          </p:cNvSpPr>
          <p:nvPr>
            <p:ph type="body" sz="quarter" idx="13"/>
          </p:nvPr>
        </p:nvSpPr>
        <p:spPr>
          <a:xfrm>
            <a:off x="522000" y="1847850"/>
            <a:ext cx="8398928" cy="4694400"/>
          </a:xfrm>
        </p:spPr>
        <p:txBody>
          <a:bodyPr/>
          <a:lstStyle/>
          <a:p>
            <a:pPr>
              <a:buNone/>
            </a:pPr>
            <a:r>
              <a:rPr lang="sv-SE" sz="2400" b="1" dirty="0" smtClean="0"/>
              <a:t>Unauthorised influence  on the democratic </a:t>
            </a:r>
          </a:p>
          <a:p>
            <a:pPr>
              <a:buNone/>
            </a:pPr>
            <a:r>
              <a:rPr lang="sv-SE" sz="2400" b="1" dirty="0" smtClean="0"/>
              <a:t>process and when normal life for the </a:t>
            </a:r>
          </a:p>
          <a:p>
            <a:pPr>
              <a:buNone/>
            </a:pPr>
            <a:r>
              <a:rPr lang="sv-SE" sz="2400" b="1" dirty="0" smtClean="0"/>
              <a:t>citizens is disturbed!</a:t>
            </a:r>
          </a:p>
          <a:p>
            <a:endParaRPr lang="sv-SE" sz="2400" b="1" dirty="0" smtClean="0"/>
          </a:p>
          <a:p>
            <a:pPr>
              <a:buNone/>
            </a:pPr>
            <a:r>
              <a:rPr lang="sv-SE" sz="2400" b="1" dirty="0" smtClean="0"/>
              <a:t>- Armed robbery in the Postterminal 2008!</a:t>
            </a:r>
          </a:p>
          <a:p>
            <a:pPr>
              <a:buFontTx/>
              <a:buChar char="-"/>
            </a:pPr>
            <a:r>
              <a:rPr lang="sv-SE" sz="2400" b="1" dirty="0" smtClean="0"/>
              <a:t>Bomb scare ”Nordstan” Christmas 2010!</a:t>
            </a:r>
          </a:p>
          <a:p>
            <a:pPr>
              <a:buNone/>
            </a:pPr>
            <a:endParaRPr lang="sv-SE" sz="1800" dirty="0" smtClean="0"/>
          </a:p>
          <a:p>
            <a:pPr>
              <a:buNone/>
            </a:pPr>
            <a:endParaRPr lang="sv-SE" sz="1800" dirty="0" smtClean="0"/>
          </a:p>
          <a:p>
            <a:endParaRPr lang="sv-SE" dirty="0"/>
          </a:p>
        </p:txBody>
      </p:sp>
      <p:pic>
        <p:nvPicPr>
          <p:cNvPr id="6" name="Picture 19"/>
          <p:cNvPicPr>
            <a:picLocks noChangeAspect="1" noChangeArrowheads="1"/>
          </p:cNvPicPr>
          <p:nvPr/>
        </p:nvPicPr>
        <p:blipFill>
          <a:blip r:embed="rId2" cstate="print"/>
          <a:srcRect/>
          <a:stretch>
            <a:fillRect/>
          </a:stretch>
        </p:blipFill>
        <p:spPr bwMode="auto">
          <a:xfrm>
            <a:off x="6926539" y="990600"/>
            <a:ext cx="1994389" cy="1714500"/>
          </a:xfrm>
          <a:prstGeom prst="rect">
            <a:avLst/>
          </a:prstGeom>
          <a:noFill/>
          <a:ln w="9525">
            <a:noFill/>
            <a:miter lim="800000"/>
            <a:headEnd/>
            <a:tailEnd/>
          </a:ln>
        </p:spPr>
      </p:pic>
      <p:pic>
        <p:nvPicPr>
          <p:cNvPr id="7" name="Picture 8"/>
          <p:cNvPicPr>
            <a:picLocks noChangeAspect="1" noChangeArrowheads="1"/>
          </p:cNvPicPr>
          <p:nvPr/>
        </p:nvPicPr>
        <p:blipFill>
          <a:blip r:embed="rId3" cstate="print"/>
          <a:srcRect/>
          <a:stretch>
            <a:fillRect/>
          </a:stretch>
        </p:blipFill>
        <p:spPr bwMode="auto">
          <a:xfrm>
            <a:off x="6690267" y="2705100"/>
            <a:ext cx="2060331" cy="1617662"/>
          </a:xfrm>
          <a:prstGeom prst="rect">
            <a:avLst/>
          </a:prstGeom>
          <a:noFill/>
          <a:ln w="9525">
            <a:noFill/>
            <a:miter lim="800000"/>
            <a:headEnd/>
            <a:tailEnd/>
          </a:ln>
        </p:spPr>
      </p:pic>
      <p:pic>
        <p:nvPicPr>
          <p:cNvPr id="8" name="Picture 9"/>
          <p:cNvPicPr>
            <a:picLocks noChangeAspect="1" noChangeArrowheads="1"/>
          </p:cNvPicPr>
          <p:nvPr/>
        </p:nvPicPr>
        <p:blipFill>
          <a:blip r:embed="rId4" cstate="print"/>
          <a:srcRect/>
          <a:stretch>
            <a:fillRect/>
          </a:stretch>
        </p:blipFill>
        <p:spPr bwMode="auto">
          <a:xfrm>
            <a:off x="6690267" y="4702188"/>
            <a:ext cx="2453733" cy="156686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dirty="0" smtClean="0"/>
              <a:t>No. 7 Information Security</a:t>
            </a:r>
            <a:endParaRPr lang="sv-SE" dirty="0"/>
          </a:p>
        </p:txBody>
      </p:sp>
      <p:sp>
        <p:nvSpPr>
          <p:cNvPr id="3" name="Platshållare för bildnummer 2"/>
          <p:cNvSpPr>
            <a:spLocks noGrp="1"/>
          </p:cNvSpPr>
          <p:nvPr>
            <p:ph type="sldNum" sz="quarter" idx="14"/>
          </p:nvPr>
        </p:nvSpPr>
        <p:spPr/>
        <p:txBody>
          <a:bodyPr/>
          <a:lstStyle/>
          <a:p>
            <a:fld id="{CCB980A4-8073-2E47-BD49-CDC58DACAC28}" type="slidenum">
              <a:rPr lang="sv-SE" smtClean="0"/>
              <a:pPr/>
              <a:t>25</a:t>
            </a:fld>
            <a:endParaRPr lang="sv-SE" dirty="0"/>
          </a:p>
        </p:txBody>
      </p:sp>
      <p:sp>
        <p:nvSpPr>
          <p:cNvPr id="4" name="Platshållare för sidfot 3"/>
          <p:cNvSpPr>
            <a:spLocks noGrp="1"/>
          </p:cNvSpPr>
          <p:nvPr>
            <p:ph type="ftr" sz="quarter" idx="4294967295"/>
          </p:nvPr>
        </p:nvSpPr>
        <p:spPr>
          <a:xfrm>
            <a:off x="522000" y="6269050"/>
            <a:ext cx="2895600" cy="417575"/>
          </a:xfrm>
          <a:prstGeom prst="rect">
            <a:avLst/>
          </a:prstGeom>
        </p:spPr>
        <p:txBody>
          <a:bodyPr/>
          <a:lstStyle/>
          <a:p>
            <a:r>
              <a:rPr lang="en-GB" dirty="0" smtClean="0"/>
              <a:t>  </a:t>
            </a:r>
            <a:endParaRPr lang="en-GB" dirty="0"/>
          </a:p>
        </p:txBody>
      </p:sp>
      <p:sp>
        <p:nvSpPr>
          <p:cNvPr id="5" name="Platshållare för text 4"/>
          <p:cNvSpPr>
            <a:spLocks noGrp="1"/>
          </p:cNvSpPr>
          <p:nvPr>
            <p:ph type="body" sz="quarter" idx="13"/>
          </p:nvPr>
        </p:nvSpPr>
        <p:spPr/>
        <p:txBody>
          <a:bodyPr/>
          <a:lstStyle/>
          <a:p>
            <a:pPr>
              <a:buNone/>
            </a:pPr>
            <a:r>
              <a:rPr lang="sv-SE" sz="2800" b="1" dirty="0" smtClean="0"/>
              <a:t>Feasibility to maintain </a:t>
            </a:r>
          </a:p>
          <a:p>
            <a:pPr>
              <a:buNone/>
            </a:pPr>
            <a:r>
              <a:rPr lang="sv-SE" b="1" dirty="0" smtClean="0"/>
              <a:t>  • Availability</a:t>
            </a:r>
            <a:br>
              <a:rPr lang="sv-SE" b="1" dirty="0" smtClean="0"/>
            </a:br>
            <a:r>
              <a:rPr lang="sv-SE" b="1" dirty="0" smtClean="0"/>
              <a:t>• Integrity</a:t>
            </a:r>
            <a:br>
              <a:rPr lang="sv-SE" b="1" dirty="0" smtClean="0"/>
            </a:br>
            <a:r>
              <a:rPr lang="sv-SE" b="1" dirty="0" smtClean="0"/>
              <a:t>• Confidentiality</a:t>
            </a:r>
            <a:br>
              <a:rPr lang="sv-SE" b="1" dirty="0" smtClean="0"/>
            </a:br>
            <a:r>
              <a:rPr lang="sv-SE" b="1" dirty="0" smtClean="0"/>
              <a:t>• Accountability</a:t>
            </a:r>
            <a:endParaRPr lang="sv-SE" b="1" dirty="0"/>
          </a:p>
        </p:txBody>
      </p:sp>
      <p:pic>
        <p:nvPicPr>
          <p:cNvPr id="6" name="Picture 6"/>
          <p:cNvPicPr>
            <a:picLocks noChangeAspect="1" noChangeArrowheads="1"/>
          </p:cNvPicPr>
          <p:nvPr/>
        </p:nvPicPr>
        <p:blipFill>
          <a:blip r:embed="rId2" cstate="print"/>
          <a:srcRect/>
          <a:stretch>
            <a:fillRect/>
          </a:stretch>
        </p:blipFill>
        <p:spPr bwMode="auto">
          <a:xfrm>
            <a:off x="5904768" y="1170771"/>
            <a:ext cx="1751135" cy="2232025"/>
          </a:xfrm>
          <a:prstGeom prst="rect">
            <a:avLst/>
          </a:prstGeom>
          <a:noFill/>
          <a:ln w="9525">
            <a:noFill/>
            <a:miter lim="800000"/>
            <a:headEnd/>
            <a:tailEnd/>
          </a:ln>
        </p:spPr>
      </p:pic>
      <p:pic>
        <p:nvPicPr>
          <p:cNvPr id="7" name="Picture 7"/>
          <p:cNvPicPr>
            <a:picLocks noChangeAspect="1" noChangeArrowheads="1"/>
          </p:cNvPicPr>
          <p:nvPr/>
        </p:nvPicPr>
        <p:blipFill>
          <a:blip r:embed="rId3" cstate="print"/>
          <a:srcRect/>
          <a:stretch>
            <a:fillRect/>
          </a:stretch>
        </p:blipFill>
        <p:spPr bwMode="auto">
          <a:xfrm>
            <a:off x="4008560" y="2515404"/>
            <a:ext cx="1896208" cy="2736850"/>
          </a:xfrm>
          <a:prstGeom prst="rect">
            <a:avLst/>
          </a:prstGeom>
          <a:noFill/>
          <a:ln w="9525">
            <a:noFill/>
            <a:miter lim="800000"/>
            <a:headEnd/>
            <a:tailEnd/>
          </a:ln>
        </p:spPr>
      </p:pic>
      <p:pic>
        <p:nvPicPr>
          <p:cNvPr id="8" name="Picture 8"/>
          <p:cNvPicPr>
            <a:picLocks noChangeAspect="1" noChangeArrowheads="1"/>
          </p:cNvPicPr>
          <p:nvPr/>
        </p:nvPicPr>
        <p:blipFill>
          <a:blip r:embed="rId4" cstate="print"/>
          <a:srcRect/>
          <a:stretch>
            <a:fillRect/>
          </a:stretch>
        </p:blipFill>
        <p:spPr bwMode="auto">
          <a:xfrm>
            <a:off x="5904768" y="4715679"/>
            <a:ext cx="3055327" cy="107315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dirty="0" smtClean="0"/>
              <a:t>No. 8 Social imbalance</a:t>
            </a:r>
            <a:endParaRPr lang="sv-SE" dirty="0"/>
          </a:p>
        </p:txBody>
      </p:sp>
      <p:sp>
        <p:nvSpPr>
          <p:cNvPr id="3" name="Platshållare för bildnummer 2"/>
          <p:cNvSpPr>
            <a:spLocks noGrp="1"/>
          </p:cNvSpPr>
          <p:nvPr>
            <p:ph type="sldNum" sz="quarter" idx="14"/>
          </p:nvPr>
        </p:nvSpPr>
        <p:spPr/>
        <p:txBody>
          <a:bodyPr/>
          <a:lstStyle/>
          <a:p>
            <a:fld id="{CCB980A4-8073-2E47-BD49-CDC58DACAC28}" type="slidenum">
              <a:rPr lang="sv-SE" smtClean="0"/>
              <a:pPr/>
              <a:t>26</a:t>
            </a:fld>
            <a:endParaRPr lang="sv-SE" dirty="0"/>
          </a:p>
        </p:txBody>
      </p:sp>
      <p:sp>
        <p:nvSpPr>
          <p:cNvPr id="4" name="Platshållare för sidfot 3"/>
          <p:cNvSpPr>
            <a:spLocks noGrp="1"/>
          </p:cNvSpPr>
          <p:nvPr>
            <p:ph type="ftr" sz="quarter" idx="4294967295"/>
          </p:nvPr>
        </p:nvSpPr>
        <p:spPr>
          <a:xfrm>
            <a:off x="522000" y="6269050"/>
            <a:ext cx="2895600" cy="417575"/>
          </a:xfrm>
          <a:prstGeom prst="rect">
            <a:avLst/>
          </a:prstGeom>
        </p:spPr>
        <p:txBody>
          <a:bodyPr/>
          <a:lstStyle/>
          <a:p>
            <a:r>
              <a:rPr lang="en-GB" dirty="0" smtClean="0"/>
              <a:t>  </a:t>
            </a:r>
            <a:endParaRPr lang="en-GB" dirty="0"/>
          </a:p>
        </p:txBody>
      </p:sp>
      <p:sp>
        <p:nvSpPr>
          <p:cNvPr id="5" name="Platshållare för text 4"/>
          <p:cNvSpPr>
            <a:spLocks noGrp="1"/>
          </p:cNvSpPr>
          <p:nvPr>
            <p:ph type="body" sz="quarter" idx="13"/>
          </p:nvPr>
        </p:nvSpPr>
        <p:spPr/>
        <p:txBody>
          <a:bodyPr/>
          <a:lstStyle/>
          <a:p>
            <a:pPr>
              <a:buNone/>
            </a:pPr>
            <a:r>
              <a:rPr lang="sv-SE" sz="2400" b="1" dirty="0" smtClean="0"/>
              <a:t>When established guidelines </a:t>
            </a:r>
          </a:p>
          <a:p>
            <a:pPr>
              <a:buNone/>
            </a:pPr>
            <a:r>
              <a:rPr lang="sv-SE" sz="2400" b="1" dirty="0" smtClean="0"/>
              <a:t>are sidelined by the citizens!</a:t>
            </a:r>
          </a:p>
          <a:p>
            <a:endParaRPr lang="sv-SE" dirty="0"/>
          </a:p>
        </p:txBody>
      </p:sp>
      <p:pic>
        <p:nvPicPr>
          <p:cNvPr id="6" name="Picture 6" descr="EU-toppmöte"/>
          <p:cNvPicPr>
            <a:picLocks noChangeAspect="1" noChangeArrowheads="1"/>
          </p:cNvPicPr>
          <p:nvPr/>
        </p:nvPicPr>
        <p:blipFill>
          <a:blip r:embed="rId2" cstate="print"/>
          <a:srcRect t="9662"/>
          <a:stretch>
            <a:fillRect/>
          </a:stretch>
        </p:blipFill>
        <p:spPr bwMode="auto">
          <a:xfrm>
            <a:off x="4800600" y="1170771"/>
            <a:ext cx="4158761" cy="2561567"/>
          </a:xfrm>
          <a:prstGeom prst="rect">
            <a:avLst/>
          </a:prstGeom>
          <a:noFill/>
          <a:ln w="9525">
            <a:noFill/>
            <a:miter lim="800000"/>
            <a:headEnd/>
            <a:tailEnd/>
          </a:ln>
        </p:spPr>
      </p:pic>
      <p:pic>
        <p:nvPicPr>
          <p:cNvPr id="7" name="Picture 7"/>
          <p:cNvPicPr>
            <a:picLocks noChangeAspect="1" noChangeArrowheads="1"/>
          </p:cNvPicPr>
          <p:nvPr/>
        </p:nvPicPr>
        <p:blipFill>
          <a:blip r:embed="rId3" cstate="print"/>
          <a:srcRect/>
          <a:stretch>
            <a:fillRect/>
          </a:stretch>
        </p:blipFill>
        <p:spPr bwMode="auto">
          <a:xfrm>
            <a:off x="3779912" y="3501008"/>
            <a:ext cx="2544688" cy="263339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dirty="0" smtClean="0"/>
              <a:t>No. 9 Unpredictable Events</a:t>
            </a:r>
            <a:endParaRPr lang="sv-SE" dirty="0"/>
          </a:p>
        </p:txBody>
      </p:sp>
      <p:sp>
        <p:nvSpPr>
          <p:cNvPr id="3" name="Platshållare för bildnummer 2"/>
          <p:cNvSpPr>
            <a:spLocks noGrp="1"/>
          </p:cNvSpPr>
          <p:nvPr>
            <p:ph type="sldNum" sz="quarter" idx="14"/>
          </p:nvPr>
        </p:nvSpPr>
        <p:spPr/>
        <p:txBody>
          <a:bodyPr/>
          <a:lstStyle/>
          <a:p>
            <a:fld id="{CCB980A4-8073-2E47-BD49-CDC58DACAC28}" type="slidenum">
              <a:rPr lang="sv-SE" smtClean="0"/>
              <a:pPr/>
              <a:t>27</a:t>
            </a:fld>
            <a:endParaRPr lang="sv-SE" dirty="0"/>
          </a:p>
        </p:txBody>
      </p:sp>
      <p:sp>
        <p:nvSpPr>
          <p:cNvPr id="4" name="Platshållare för sidfot 3"/>
          <p:cNvSpPr>
            <a:spLocks noGrp="1"/>
          </p:cNvSpPr>
          <p:nvPr>
            <p:ph type="ftr" sz="quarter" idx="4294967295"/>
          </p:nvPr>
        </p:nvSpPr>
        <p:spPr>
          <a:xfrm>
            <a:off x="522000" y="6269050"/>
            <a:ext cx="2895600" cy="417575"/>
          </a:xfrm>
          <a:prstGeom prst="rect">
            <a:avLst/>
          </a:prstGeom>
        </p:spPr>
        <p:txBody>
          <a:bodyPr/>
          <a:lstStyle/>
          <a:p>
            <a:r>
              <a:rPr lang="en-GB" dirty="0" smtClean="0"/>
              <a:t> </a:t>
            </a:r>
            <a:endParaRPr lang="en-GB" dirty="0"/>
          </a:p>
        </p:txBody>
      </p:sp>
      <p:sp>
        <p:nvSpPr>
          <p:cNvPr id="5" name="Platshållare för text 4"/>
          <p:cNvSpPr>
            <a:spLocks noGrp="1"/>
          </p:cNvSpPr>
          <p:nvPr>
            <p:ph type="body" sz="quarter" idx="13"/>
          </p:nvPr>
        </p:nvSpPr>
        <p:spPr/>
        <p:txBody>
          <a:bodyPr/>
          <a:lstStyle/>
          <a:p>
            <a:pPr>
              <a:buNone/>
            </a:pPr>
            <a:r>
              <a:rPr lang="sv-SE" sz="4000" dirty="0" smtClean="0">
                <a:solidFill>
                  <a:schemeClr val="accent1"/>
                </a:solidFill>
                <a:latin typeface="Lucida Sans Unicode" pitchFamily="34" charset="0"/>
              </a:rPr>
              <a:t>     ?              				</a:t>
            </a:r>
            <a:r>
              <a:rPr lang="sv-SE" sz="4000" dirty="0" smtClean="0">
                <a:solidFill>
                  <a:srgbClr val="FF0066"/>
                </a:solidFill>
                <a:latin typeface="Lucida Sans Unicode" pitchFamily="34" charset="0"/>
              </a:rPr>
              <a:t>?</a:t>
            </a:r>
          </a:p>
          <a:p>
            <a:pPr>
              <a:buNone/>
            </a:pPr>
            <a:r>
              <a:rPr lang="sv-SE" sz="4000" dirty="0" smtClean="0">
                <a:solidFill>
                  <a:schemeClr val="accent1"/>
                </a:solidFill>
                <a:latin typeface="Lucida Sans Unicode" pitchFamily="34" charset="0"/>
              </a:rPr>
              <a:t>         </a:t>
            </a:r>
            <a:r>
              <a:rPr lang="sv-SE" sz="4000" dirty="0" smtClean="0">
                <a:solidFill>
                  <a:srgbClr val="FF0066"/>
                </a:solidFill>
                <a:latin typeface="Lucida Sans Unicode" pitchFamily="34" charset="0"/>
              </a:rPr>
              <a:t>?				</a:t>
            </a:r>
            <a:r>
              <a:rPr lang="sv-SE" sz="4000" dirty="0" smtClean="0">
                <a:solidFill>
                  <a:srgbClr val="13958F"/>
                </a:solidFill>
                <a:latin typeface="Lucida Sans Unicode" pitchFamily="34" charset="0"/>
              </a:rPr>
              <a:t>?</a:t>
            </a:r>
          </a:p>
          <a:p>
            <a:pPr>
              <a:buNone/>
            </a:pPr>
            <a:r>
              <a:rPr lang="sv-SE" sz="4000" dirty="0" smtClean="0">
                <a:solidFill>
                  <a:schemeClr val="accent1"/>
                </a:solidFill>
                <a:latin typeface="Lucida Sans Unicode" pitchFamily="34" charset="0"/>
              </a:rPr>
              <a:t>                        </a:t>
            </a:r>
            <a:r>
              <a:rPr lang="sv-SE" sz="4000" dirty="0" smtClean="0">
                <a:solidFill>
                  <a:srgbClr val="FF00FF"/>
                </a:solidFill>
              </a:rPr>
              <a:t> ?				</a:t>
            </a:r>
            <a:r>
              <a:rPr lang="sv-SE" sz="4000" dirty="0" smtClean="0">
                <a:solidFill>
                  <a:srgbClr val="FF0066"/>
                </a:solidFill>
                <a:latin typeface="Lucida Sans Unicode" pitchFamily="34" charset="0"/>
              </a:rPr>
              <a:t>?</a:t>
            </a:r>
            <a:r>
              <a:rPr lang="sv-SE" sz="4000" dirty="0" smtClean="0"/>
              <a:t>                                             				?                          	         </a:t>
            </a:r>
            <a:r>
              <a:rPr lang="sv-SE" sz="4000" dirty="0" smtClean="0">
                <a:solidFill>
                  <a:srgbClr val="FF00FF"/>
                </a:solidFill>
              </a:rPr>
              <a:t>?</a:t>
            </a:r>
            <a:r>
              <a:rPr lang="sv-SE" sz="4000" dirty="0" smtClean="0"/>
              <a:t>                                       		</a:t>
            </a:r>
            <a:r>
              <a:rPr lang="sv-SE" sz="4000" dirty="0" smtClean="0">
                <a:solidFill>
                  <a:schemeClr val="accent1"/>
                </a:solidFill>
                <a:latin typeface="Lucida Sans Unicode" pitchFamily="34" charset="0"/>
              </a:rPr>
              <a:t>?</a:t>
            </a:r>
            <a:r>
              <a:rPr lang="sv-SE" sz="4000" dirty="0" smtClean="0"/>
              <a:t>                           ?                </a:t>
            </a:r>
          </a:p>
          <a:p>
            <a:pPr>
              <a:spcBef>
                <a:spcPct val="50000"/>
              </a:spcBef>
              <a:buNone/>
            </a:pPr>
            <a:r>
              <a:rPr lang="sv-SE" sz="4000" dirty="0" smtClean="0"/>
              <a:t>          </a:t>
            </a:r>
            <a:r>
              <a:rPr lang="sv-SE" sz="4000" dirty="0" smtClean="0">
                <a:solidFill>
                  <a:srgbClr val="00B050"/>
                </a:solidFill>
                <a:latin typeface="Lucida Sans Unicode" pitchFamily="34" charset="0"/>
              </a:rPr>
              <a:t>?</a:t>
            </a:r>
            <a:r>
              <a:rPr lang="sv-SE" sz="4000" dirty="0" smtClean="0">
                <a:solidFill>
                  <a:srgbClr val="00B050"/>
                </a:solidFill>
              </a:rPr>
              <a:t> </a:t>
            </a:r>
            <a:r>
              <a:rPr lang="sv-SE" sz="4000" dirty="0" smtClean="0"/>
              <a:t>              </a:t>
            </a:r>
            <a:r>
              <a:rPr lang="sv-SE" sz="4000" dirty="0" smtClean="0">
                <a:solidFill>
                  <a:srgbClr val="FF00FF"/>
                </a:solidFill>
              </a:rPr>
              <a:t>?</a:t>
            </a:r>
            <a:r>
              <a:rPr lang="sv-SE" sz="4000" dirty="0" smtClean="0"/>
              <a:t>                    ?</a:t>
            </a:r>
          </a:p>
          <a:p>
            <a:pPr>
              <a:buNone/>
            </a:pPr>
            <a:endParaRPr lang="sv-SE" sz="4000" dirty="0" smtClean="0">
              <a:solidFill>
                <a:schemeClr val="accent1"/>
              </a:solidFill>
              <a:latin typeface="Lucida Sans Unicode" pitchFamily="34" charset="0"/>
            </a:endParaRPr>
          </a:p>
          <a:p>
            <a:pPr>
              <a:buNone/>
            </a:pPr>
            <a:endParaRPr lang="sv-SE" sz="4000" dirty="0" smtClean="0">
              <a:solidFill>
                <a:schemeClr val="accent1"/>
              </a:solidFill>
              <a:latin typeface="Lucida Sans Unicode" pitchFamily="34" charset="0"/>
            </a:endParaRPr>
          </a:p>
          <a:p>
            <a:pPr>
              <a:buNone/>
            </a:pPr>
            <a:endParaRPr lang="sv-SE" sz="4000" dirty="0" smtClean="0">
              <a:solidFill>
                <a:schemeClr val="accent1"/>
              </a:solidFill>
              <a:latin typeface="Lucida Sans Unicode" pitchFamily="34" charset="0"/>
            </a:endParaRPr>
          </a:p>
          <a:p>
            <a:pPr>
              <a:buNone/>
            </a:pPr>
            <a:endParaRPr lang="sv-SE" sz="4000" dirty="0" smtClean="0">
              <a:solidFill>
                <a:schemeClr val="accent1"/>
              </a:solidFill>
              <a:latin typeface="Lucida Sans Unicode" pitchFamily="34" charset="0"/>
            </a:endParaRPr>
          </a:p>
          <a:p>
            <a:pPr>
              <a:buNone/>
            </a:pPr>
            <a:r>
              <a:rPr lang="sv-SE" sz="4000" dirty="0" smtClean="0">
                <a:solidFill>
                  <a:schemeClr val="accent1"/>
                </a:solidFill>
                <a:latin typeface="Lucida Sans Unicode" pitchFamily="34" charset="0"/>
              </a:rPr>
              <a:t>                       </a:t>
            </a:r>
            <a:endParaRPr lang="sv-SE" dirty="0"/>
          </a:p>
        </p:txBody>
      </p:sp>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bildnummer 2"/>
          <p:cNvSpPr>
            <a:spLocks noGrp="1"/>
          </p:cNvSpPr>
          <p:nvPr>
            <p:ph type="sldNum" sz="quarter" idx="14"/>
          </p:nvPr>
        </p:nvSpPr>
        <p:spPr/>
        <p:txBody>
          <a:bodyPr/>
          <a:lstStyle/>
          <a:p>
            <a:fld id="{CCB980A4-8073-2E47-BD49-CDC58DACAC28}" type="slidenum">
              <a:rPr lang="sv-SE" smtClean="0"/>
              <a:pPr/>
              <a:t>28</a:t>
            </a:fld>
            <a:endParaRPr lang="sv-SE" dirty="0"/>
          </a:p>
        </p:txBody>
      </p:sp>
      <p:sp>
        <p:nvSpPr>
          <p:cNvPr id="4" name="Platshållare för sidfot 3"/>
          <p:cNvSpPr>
            <a:spLocks noGrp="1"/>
          </p:cNvSpPr>
          <p:nvPr>
            <p:ph type="ftr" sz="quarter" idx="4294967295"/>
          </p:nvPr>
        </p:nvSpPr>
        <p:spPr>
          <a:xfrm>
            <a:off x="522000" y="6269050"/>
            <a:ext cx="2895600" cy="417575"/>
          </a:xfrm>
          <a:prstGeom prst="rect">
            <a:avLst/>
          </a:prstGeom>
        </p:spPr>
        <p:txBody>
          <a:bodyPr/>
          <a:lstStyle/>
          <a:p>
            <a:r>
              <a:rPr lang="en-GB" smtClean="0"/>
              <a:t>HÅLLBAR STAD – ÖPPEN FÖR VÄRLDEN </a:t>
            </a:r>
            <a:endParaRPr lang="en-GB" dirty="0"/>
          </a:p>
        </p:txBody>
      </p:sp>
      <p:sp>
        <p:nvSpPr>
          <p:cNvPr id="5" name="Platshållare för text 4"/>
          <p:cNvSpPr>
            <a:spLocks noGrp="1"/>
          </p:cNvSpPr>
          <p:nvPr>
            <p:ph type="body" sz="quarter" idx="13"/>
          </p:nvPr>
        </p:nvSpPr>
        <p:spPr/>
        <p:txBody>
          <a:bodyPr/>
          <a:lstStyle/>
          <a:p>
            <a:endParaRPr lang="sv-SE" dirty="0"/>
          </a:p>
        </p:txBody>
      </p:sp>
      <p:pic>
        <p:nvPicPr>
          <p:cNvPr id="1026" name="Picture 2" descr="\\s002af10nas\Stadsledningskontoret_Hemkat$\alfber0706\Dokument\Mina Bilder\2481AD8000000578-0-A_daring_pilot_flew_his_plane_over_a_volcano_as_red_hot_lava_bur-a-62_1420726146612.jpg"/>
          <p:cNvPicPr>
            <a:picLocks noChangeAspect="1" noChangeArrowheads="1"/>
          </p:cNvPicPr>
          <p:nvPr/>
        </p:nvPicPr>
        <p:blipFill>
          <a:blip r:embed="rId3"/>
          <a:srcRect/>
          <a:stretch>
            <a:fillRect/>
          </a:stretch>
        </p:blipFill>
        <p:spPr bwMode="auto">
          <a:xfrm>
            <a:off x="-9525" y="19050"/>
            <a:ext cx="9163050" cy="6819900"/>
          </a:xfrm>
          <a:prstGeom prst="rect">
            <a:avLst/>
          </a:prstGeom>
          <a:noFill/>
        </p:spPr>
      </p:pic>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dirty="0" smtClean="0"/>
              <a:t>One of the challanges is…</a:t>
            </a:r>
            <a:br>
              <a:rPr lang="sv-SE" dirty="0" smtClean="0"/>
            </a:br>
            <a:endParaRPr lang="sv-SE" dirty="0"/>
          </a:p>
        </p:txBody>
      </p:sp>
      <p:sp>
        <p:nvSpPr>
          <p:cNvPr id="3" name="Platshållare för bildnummer 2"/>
          <p:cNvSpPr>
            <a:spLocks noGrp="1"/>
          </p:cNvSpPr>
          <p:nvPr>
            <p:ph type="sldNum" sz="quarter" idx="14"/>
          </p:nvPr>
        </p:nvSpPr>
        <p:spPr/>
        <p:txBody>
          <a:bodyPr/>
          <a:lstStyle/>
          <a:p>
            <a:fld id="{CCB980A4-8073-2E47-BD49-CDC58DACAC28}" type="slidenum">
              <a:rPr lang="sv-SE" smtClean="0"/>
              <a:pPr/>
              <a:t>29</a:t>
            </a:fld>
            <a:endParaRPr lang="sv-SE" dirty="0"/>
          </a:p>
        </p:txBody>
      </p:sp>
      <p:sp>
        <p:nvSpPr>
          <p:cNvPr id="4" name="Platshållare för sidfot 3"/>
          <p:cNvSpPr>
            <a:spLocks noGrp="1"/>
          </p:cNvSpPr>
          <p:nvPr>
            <p:ph type="ftr" sz="quarter" idx="4294967295"/>
          </p:nvPr>
        </p:nvSpPr>
        <p:spPr>
          <a:xfrm>
            <a:off x="522000" y="6269050"/>
            <a:ext cx="2895600" cy="417575"/>
          </a:xfrm>
          <a:prstGeom prst="rect">
            <a:avLst/>
          </a:prstGeom>
        </p:spPr>
        <p:txBody>
          <a:bodyPr/>
          <a:lstStyle/>
          <a:p>
            <a:r>
              <a:rPr lang="en-GB" dirty="0" smtClean="0"/>
              <a:t> </a:t>
            </a:r>
            <a:endParaRPr lang="en-GB" dirty="0"/>
          </a:p>
        </p:txBody>
      </p:sp>
      <p:sp>
        <p:nvSpPr>
          <p:cNvPr id="5" name="Platshållare för text 4"/>
          <p:cNvSpPr>
            <a:spLocks noGrp="1"/>
          </p:cNvSpPr>
          <p:nvPr>
            <p:ph type="body" sz="quarter" idx="13"/>
          </p:nvPr>
        </p:nvSpPr>
        <p:spPr/>
        <p:txBody>
          <a:bodyPr/>
          <a:lstStyle/>
          <a:p>
            <a:endParaRPr lang="sv-SE" dirty="0" smtClean="0"/>
          </a:p>
          <a:p>
            <a:pPr>
              <a:buNone/>
            </a:pPr>
            <a:endParaRPr lang="sv-SE" dirty="0"/>
          </a:p>
        </p:txBody>
      </p:sp>
      <p:sp>
        <p:nvSpPr>
          <p:cNvPr id="6" name="Ellips 5"/>
          <p:cNvSpPr/>
          <p:nvPr/>
        </p:nvSpPr>
        <p:spPr>
          <a:xfrm>
            <a:off x="1533526" y="2009775"/>
            <a:ext cx="6315074" cy="3248025"/>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ctr">
              <a:spcBef>
                <a:spcPct val="20000"/>
              </a:spcBef>
            </a:pPr>
            <a:r>
              <a:rPr lang="sv-SE" sz="2400" b="1" dirty="0" smtClean="0">
                <a:solidFill>
                  <a:srgbClr val="FF0000"/>
                </a:solidFill>
                <a:latin typeface="Arial" charset="0"/>
              </a:rPr>
              <a:t>You need a complete new way of thinking to solve the problems you have created with the old way of thinking!</a:t>
            </a:r>
          </a:p>
          <a:p>
            <a:pPr marL="342900" indent="-342900" algn="ctr"/>
            <a:r>
              <a:rPr lang="sv-SE" sz="2400" b="1" dirty="0" smtClean="0">
                <a:solidFill>
                  <a:srgbClr val="FF0000"/>
                </a:solidFill>
                <a:latin typeface="Arial" charset="0"/>
              </a:rPr>
              <a:t>			</a:t>
            </a:r>
            <a:r>
              <a:rPr lang="sv-SE" sz="1400" b="1" dirty="0" smtClean="0">
                <a:solidFill>
                  <a:srgbClr val="FF0000"/>
                </a:solidFill>
                <a:latin typeface="Arial" charset="0"/>
              </a:rPr>
              <a:t> Albert Einstein </a:t>
            </a:r>
            <a:endParaRPr lang="sv-SE" sz="1400" b="1" dirty="0">
              <a:solidFill>
                <a:srgbClr val="FF0000"/>
              </a:solidFill>
              <a:latin typeface="Arial" charset="0"/>
            </a:endParaRPr>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pPr algn="ctr"/>
            <a:r>
              <a:rPr lang="en-US" dirty="0" smtClean="0"/>
              <a:t>May 26, 2015</a:t>
            </a:r>
            <a:endParaRPr lang="sv-SE" dirty="0"/>
          </a:p>
        </p:txBody>
      </p:sp>
      <p:sp>
        <p:nvSpPr>
          <p:cNvPr id="3" name="Platshållare för bildnummer 2"/>
          <p:cNvSpPr>
            <a:spLocks noGrp="1"/>
          </p:cNvSpPr>
          <p:nvPr>
            <p:ph type="sldNum" sz="quarter" idx="14"/>
          </p:nvPr>
        </p:nvSpPr>
        <p:spPr/>
        <p:txBody>
          <a:bodyPr/>
          <a:lstStyle/>
          <a:p>
            <a:fld id="{CCB980A4-8073-2E47-BD49-CDC58DACAC28}" type="slidenum">
              <a:rPr lang="sv-SE" smtClean="0"/>
              <a:pPr/>
              <a:t>3</a:t>
            </a:fld>
            <a:endParaRPr lang="sv-SE" dirty="0"/>
          </a:p>
        </p:txBody>
      </p:sp>
      <p:sp>
        <p:nvSpPr>
          <p:cNvPr id="8" name="Platshållare för text 7"/>
          <p:cNvSpPr>
            <a:spLocks noGrp="1"/>
          </p:cNvSpPr>
          <p:nvPr>
            <p:ph type="body" sz="quarter" idx="13"/>
          </p:nvPr>
        </p:nvSpPr>
        <p:spPr/>
        <p:txBody>
          <a:bodyPr/>
          <a:lstStyle/>
          <a:p>
            <a:r>
              <a:rPr lang="en-US" b="1" dirty="0" smtClean="0"/>
              <a:t>The world from our point of view</a:t>
            </a:r>
          </a:p>
          <a:p>
            <a:r>
              <a:rPr lang="en-US" b="1" dirty="0" smtClean="0"/>
              <a:t>How the city is organized</a:t>
            </a:r>
          </a:p>
          <a:p>
            <a:r>
              <a:rPr lang="en-US" b="1" dirty="0" smtClean="0"/>
              <a:t>The three golden rules</a:t>
            </a:r>
          </a:p>
          <a:p>
            <a:r>
              <a:rPr lang="en-US" b="1" dirty="0" smtClean="0"/>
              <a:t>Risk- and vulnerability analysis</a:t>
            </a:r>
          </a:p>
          <a:p>
            <a:r>
              <a:rPr lang="en-US" b="1" dirty="0" smtClean="0"/>
              <a:t>Connections</a:t>
            </a:r>
          </a:p>
          <a:p>
            <a:r>
              <a:rPr lang="en-US" b="1" dirty="0" smtClean="0"/>
              <a:t>The nine areas at risk</a:t>
            </a:r>
          </a:p>
          <a:p>
            <a:r>
              <a:rPr lang="en-US" b="1" dirty="0" smtClean="0"/>
              <a:t>Our challenges</a:t>
            </a:r>
            <a:endParaRPr lang="sv-SE" b="1" dirty="0"/>
          </a:p>
        </p:txBody>
      </p:sp>
    </p:spTree>
    <p:extLst>
      <p:ext uri="{BB962C8B-B14F-4D97-AF65-F5344CB8AC3E}">
        <p14:creationId xmlns="" xmlns:p14="http://schemas.microsoft.com/office/powerpoint/2010/main" val="2793416492"/>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86" name="Object 2"/>
          <p:cNvGraphicFramePr>
            <a:graphicFrameLocks noChangeAspect="1"/>
          </p:cNvGraphicFramePr>
          <p:nvPr/>
        </p:nvGraphicFramePr>
        <p:xfrm>
          <a:off x="-33338" y="-23813"/>
          <a:ext cx="9212263" cy="6907213"/>
        </p:xfrm>
        <a:graphic>
          <a:graphicData uri="http://schemas.openxmlformats.org/presentationml/2006/ole">
            <p:oleObj spid="_x0000_s1026" name="Bild" r:id="rId3" imgW="4771691" imgH="3578314" progId="PowerPoint.Slide.8">
              <p:embed/>
            </p:oleObj>
          </a:graphicData>
        </a:graphic>
      </p:graphicFrame>
    </p:spTree>
  </p:cSld>
  <p:clrMapOvr>
    <a:masterClrMapping/>
  </p:clrMapOvr>
  <p:transition spd="med">
    <p:rand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text 6"/>
          <p:cNvSpPr>
            <a:spLocks noGrp="1"/>
          </p:cNvSpPr>
          <p:nvPr>
            <p:ph type="body" sz="quarter" idx="14"/>
          </p:nvPr>
        </p:nvSpPr>
        <p:spPr/>
        <p:txBody>
          <a:bodyPr/>
          <a:lstStyle/>
          <a:p>
            <a:pPr indent="0"/>
            <a:r>
              <a:rPr lang="sv-SE" dirty="0" smtClean="0"/>
              <a:t>CONTACT:</a:t>
            </a:r>
            <a:br>
              <a:rPr lang="sv-SE" dirty="0" smtClean="0"/>
            </a:br>
            <a:r>
              <a:rPr lang="sv-SE" dirty="0" smtClean="0"/>
              <a:t>Samhällsskydd och Beredskap</a:t>
            </a:r>
            <a:r>
              <a:rPr lang="sv-SE" dirty="0"/>
              <a:t/>
            </a:r>
            <a:br>
              <a:rPr lang="sv-SE" dirty="0"/>
            </a:br>
            <a:r>
              <a:rPr lang="sv-SE" dirty="0" smtClean="0"/>
              <a:t/>
            </a:r>
            <a:br>
              <a:rPr lang="sv-SE" dirty="0" smtClean="0"/>
            </a:br>
            <a:r>
              <a:rPr lang="sv-SE" dirty="0" smtClean="0"/>
              <a:t>Lennart Bernram</a:t>
            </a:r>
            <a:r>
              <a:rPr lang="sv-SE" dirty="0"/>
              <a:t/>
            </a:r>
            <a:br>
              <a:rPr lang="sv-SE" dirty="0"/>
            </a:br>
            <a:r>
              <a:rPr lang="sv-SE" dirty="0" smtClean="0"/>
              <a:t>lennart.bernram@stadshuset.goteborg.se</a:t>
            </a:r>
            <a:endParaRPr lang="sv-SE" dirty="0"/>
          </a:p>
        </p:txBody>
      </p:sp>
    </p:spTree>
    <p:extLst>
      <p:ext uri="{BB962C8B-B14F-4D97-AF65-F5344CB8AC3E}">
        <p14:creationId xmlns="" xmlns:p14="http://schemas.microsoft.com/office/powerpoint/2010/main" val="2726232983"/>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168616" y="475702"/>
            <a:ext cx="6092334" cy="695069"/>
          </a:xfrm>
        </p:spPr>
        <p:txBody>
          <a:bodyPr/>
          <a:lstStyle/>
          <a:p>
            <a:endParaRPr lang="sv-SE" dirty="0"/>
          </a:p>
        </p:txBody>
      </p:sp>
      <p:sp>
        <p:nvSpPr>
          <p:cNvPr id="3" name="Platshållare för bildnummer 2"/>
          <p:cNvSpPr>
            <a:spLocks noGrp="1"/>
          </p:cNvSpPr>
          <p:nvPr>
            <p:ph type="sldNum" sz="quarter" idx="14"/>
          </p:nvPr>
        </p:nvSpPr>
        <p:spPr/>
        <p:txBody>
          <a:bodyPr/>
          <a:lstStyle/>
          <a:p>
            <a:fld id="{CCB980A4-8073-2E47-BD49-CDC58DACAC28}" type="slidenum">
              <a:rPr lang="sv-SE" smtClean="0"/>
              <a:pPr/>
              <a:t>4</a:t>
            </a:fld>
            <a:endParaRPr lang="sv-SE" dirty="0"/>
          </a:p>
        </p:txBody>
      </p:sp>
      <p:sp>
        <p:nvSpPr>
          <p:cNvPr id="4" name="Platshållare för text 3"/>
          <p:cNvSpPr>
            <a:spLocks noGrp="1"/>
          </p:cNvSpPr>
          <p:nvPr>
            <p:ph type="body" sz="quarter" idx="13"/>
          </p:nvPr>
        </p:nvSpPr>
        <p:spPr>
          <a:xfrm>
            <a:off x="1168616" y="1574650"/>
            <a:ext cx="5886608" cy="4694400"/>
          </a:xfrm>
        </p:spPr>
        <p:txBody>
          <a:bodyPr/>
          <a:lstStyle/>
          <a:p>
            <a:endParaRPr lang="sv-SE" dirty="0"/>
          </a:p>
        </p:txBody>
      </p:sp>
      <p:pic>
        <p:nvPicPr>
          <p:cNvPr id="5" name="Picture 3" descr="GBG-Glob_low"/>
          <p:cNvPicPr>
            <a:picLocks noChangeAspect="1" noChangeArrowheads="1"/>
          </p:cNvPicPr>
          <p:nvPr/>
        </p:nvPicPr>
        <p:blipFill>
          <a:blip r:embed="rId2" cstate="print"/>
          <a:srcRect/>
          <a:stretch>
            <a:fillRect/>
          </a:stretch>
        </p:blipFill>
        <p:spPr bwMode="auto">
          <a:xfrm>
            <a:off x="1168616" y="127819"/>
            <a:ext cx="6272090" cy="6006582"/>
          </a:xfrm>
          <a:prstGeom prst="rect">
            <a:avLst/>
          </a:prstGeom>
          <a:noFill/>
        </p:spPr>
      </p:pic>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GB" dirty="0"/>
              <a:t>The City of Gothenburg’s organisation</a:t>
            </a:r>
            <a:endParaRPr lang="sv-SE" dirty="0"/>
          </a:p>
        </p:txBody>
      </p:sp>
      <p:sp>
        <p:nvSpPr>
          <p:cNvPr id="4" name="Platshållare för sidfot 3"/>
          <p:cNvSpPr>
            <a:spLocks noGrp="1"/>
          </p:cNvSpPr>
          <p:nvPr>
            <p:ph type="ftr" sz="quarter" idx="14"/>
          </p:nvPr>
        </p:nvSpPr>
        <p:spPr/>
        <p:txBody>
          <a:bodyPr/>
          <a:lstStyle/>
          <a:p>
            <a:r>
              <a:rPr lang="en-GB" dirty="0" smtClean="0"/>
              <a:t> </a:t>
            </a:r>
            <a:endParaRPr lang="en-GB" dirty="0"/>
          </a:p>
        </p:txBody>
      </p:sp>
      <p:cxnSp>
        <p:nvCxnSpPr>
          <p:cNvPr id="25" name="Rak pil 24"/>
          <p:cNvCxnSpPr/>
          <p:nvPr/>
        </p:nvCxnSpPr>
        <p:spPr>
          <a:xfrm>
            <a:off x="2752804" y="4307759"/>
            <a:ext cx="0" cy="1440000"/>
          </a:xfrm>
          <a:prstGeom prst="straightConnector1">
            <a:avLst/>
          </a:prstGeom>
          <a:ln w="28575" cmpd="sng">
            <a:solidFill>
              <a:schemeClr val="tx1">
                <a:lumMod val="50000"/>
              </a:scheme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6" name="Rak pil 25"/>
          <p:cNvCxnSpPr/>
          <p:nvPr/>
        </p:nvCxnSpPr>
        <p:spPr>
          <a:xfrm>
            <a:off x="6380127" y="4307758"/>
            <a:ext cx="0" cy="1440000"/>
          </a:xfrm>
          <a:prstGeom prst="straightConnector1">
            <a:avLst/>
          </a:prstGeom>
          <a:ln w="28575" cmpd="sng">
            <a:solidFill>
              <a:schemeClr val="tx1">
                <a:lumMod val="50000"/>
              </a:scheme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7" name="Rak pil 26"/>
          <p:cNvCxnSpPr/>
          <p:nvPr/>
        </p:nvCxnSpPr>
        <p:spPr>
          <a:xfrm>
            <a:off x="3910904" y="3211413"/>
            <a:ext cx="661096" cy="0"/>
          </a:xfrm>
          <a:prstGeom prst="straightConnector1">
            <a:avLst/>
          </a:prstGeom>
          <a:ln w="28575" cmpd="sng">
            <a:solidFill>
              <a:schemeClr val="tx1">
                <a:lumMod val="50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Rak pil 27"/>
          <p:cNvCxnSpPr/>
          <p:nvPr/>
        </p:nvCxnSpPr>
        <p:spPr>
          <a:xfrm>
            <a:off x="4569218" y="2248324"/>
            <a:ext cx="0" cy="2059435"/>
          </a:xfrm>
          <a:prstGeom prst="straightConnector1">
            <a:avLst/>
          </a:prstGeom>
          <a:ln w="28575" cmpd="sng">
            <a:solidFill>
              <a:schemeClr val="tx1">
                <a:lumMod val="50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9" name="Rak pil 28"/>
          <p:cNvCxnSpPr/>
          <p:nvPr/>
        </p:nvCxnSpPr>
        <p:spPr>
          <a:xfrm>
            <a:off x="4572000" y="2814906"/>
            <a:ext cx="1680811" cy="0"/>
          </a:xfrm>
          <a:prstGeom prst="straightConnector1">
            <a:avLst/>
          </a:prstGeom>
          <a:ln w="28575" cmpd="sng">
            <a:solidFill>
              <a:schemeClr val="tx1">
                <a:lumMod val="50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0" name="Rak pil 29"/>
          <p:cNvCxnSpPr/>
          <p:nvPr/>
        </p:nvCxnSpPr>
        <p:spPr>
          <a:xfrm>
            <a:off x="4572000" y="3623719"/>
            <a:ext cx="1680811" cy="0"/>
          </a:xfrm>
          <a:prstGeom prst="straightConnector1">
            <a:avLst/>
          </a:prstGeom>
          <a:ln w="28575" cmpd="sng">
            <a:solidFill>
              <a:schemeClr val="tx1">
                <a:lumMod val="50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Rak pil 30"/>
          <p:cNvCxnSpPr/>
          <p:nvPr/>
        </p:nvCxnSpPr>
        <p:spPr>
          <a:xfrm>
            <a:off x="4965700" y="1986483"/>
            <a:ext cx="1162813" cy="0"/>
          </a:xfrm>
          <a:prstGeom prst="straightConnector1">
            <a:avLst/>
          </a:prstGeom>
          <a:ln w="28575" cmpd="sng">
            <a:solidFill>
              <a:schemeClr val="tx1">
                <a:lumMod val="50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2" name="textruta 31"/>
          <p:cNvSpPr txBox="1"/>
          <p:nvPr/>
        </p:nvSpPr>
        <p:spPr>
          <a:xfrm>
            <a:off x="1207423" y="1677673"/>
            <a:ext cx="3758277" cy="617620"/>
          </a:xfrm>
          <a:prstGeom prst="roundRect">
            <a:avLst/>
          </a:prstGeom>
          <a:solidFill>
            <a:schemeClr val="accent2"/>
          </a:solidFill>
          <a:effectLst>
            <a:outerShdw blurRad="50800" dist="38100" dir="2700000" algn="tl" rotWithShape="0">
              <a:prstClr val="black">
                <a:alpha val="40000"/>
              </a:prstClr>
            </a:outerShdw>
          </a:effectLst>
        </p:spPr>
        <p:txBody>
          <a:bodyPr wrap="square" lIns="0" tIns="216000" rIns="0" bIns="0" rtlCol="0" anchor="ctr" anchorCtr="0">
            <a:noAutofit/>
          </a:bodyPr>
          <a:lstStyle/>
          <a:p>
            <a:pPr algn="ctr" rtl="0"/>
            <a:r>
              <a:rPr lang="en-GB" sz="3600" b="1" i="0" u="none" kern="0" spc="50" baseline="30000" dirty="0">
                <a:solidFill>
                  <a:srgbClr val="FFFFFF"/>
                </a:solidFill>
                <a:latin typeface="Arial"/>
                <a:cs typeface="Arial"/>
              </a:rPr>
              <a:t>City Council</a:t>
            </a:r>
            <a:endParaRPr lang="en-GB" sz="3200" b="1" kern="0" spc="50" baseline="30000" dirty="0">
              <a:solidFill>
                <a:srgbClr val="FFFFFF"/>
              </a:solidFill>
              <a:latin typeface="Arial"/>
              <a:cs typeface="Arial"/>
            </a:endParaRPr>
          </a:p>
        </p:txBody>
      </p:sp>
      <p:sp>
        <p:nvSpPr>
          <p:cNvPr id="33" name="Rektangel med rundade hörn 32"/>
          <p:cNvSpPr/>
          <p:nvPr/>
        </p:nvSpPr>
        <p:spPr>
          <a:xfrm>
            <a:off x="1214439" y="2694134"/>
            <a:ext cx="2824162" cy="1017624"/>
          </a:xfrm>
          <a:prstGeom prst="roundRect">
            <a:avLst/>
          </a:prstGeom>
          <a:solidFill>
            <a:schemeClr val="accent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tIns="180000" rtlCol="0" anchor="ctr"/>
          <a:lstStyle/>
          <a:p>
            <a:pPr algn="ctr" rtl="0">
              <a:lnSpc>
                <a:spcPts val="2200"/>
              </a:lnSpc>
            </a:pPr>
            <a:r>
              <a:rPr lang="en-GB" sz="2400" b="1" i="0" u="none" kern="0" spc="50" baseline="30000" dirty="0">
                <a:solidFill>
                  <a:schemeClr val="bg2"/>
                </a:solidFill>
                <a:latin typeface="Arial"/>
                <a:cs typeface="Arial"/>
              </a:rPr>
              <a:t>City Executive Board</a:t>
            </a:r>
          </a:p>
          <a:p>
            <a:pPr algn="ctr" rtl="0">
              <a:lnSpc>
                <a:spcPts val="2200"/>
              </a:lnSpc>
            </a:pPr>
            <a:r>
              <a:rPr lang="en-GB" sz="2400" b="1" i="0" u="none" kern="0" spc="50" baseline="30000" dirty="0">
                <a:solidFill>
                  <a:schemeClr val="bg2"/>
                </a:solidFill>
                <a:latin typeface="Arial"/>
                <a:cs typeface="Arial"/>
              </a:rPr>
              <a:t>Delegations</a:t>
            </a:r>
          </a:p>
          <a:p>
            <a:pPr algn="ctr" rtl="0">
              <a:lnSpc>
                <a:spcPts val="2200"/>
              </a:lnSpc>
            </a:pPr>
            <a:r>
              <a:rPr lang="en-GB" sz="2400" b="1" i="0" u="none" kern="0" spc="50" baseline="30000" dirty="0">
                <a:solidFill>
                  <a:schemeClr val="bg2"/>
                </a:solidFill>
                <a:latin typeface="Arial"/>
                <a:cs typeface="Arial"/>
              </a:rPr>
              <a:t>City Executive Office</a:t>
            </a:r>
            <a:endParaRPr lang="en-GB" sz="2400" b="1" kern="0" spc="50" baseline="30000" dirty="0">
              <a:solidFill>
                <a:schemeClr val="bg2"/>
              </a:solidFill>
              <a:latin typeface="Arial"/>
              <a:cs typeface="Arial"/>
            </a:endParaRPr>
          </a:p>
        </p:txBody>
      </p:sp>
      <p:sp>
        <p:nvSpPr>
          <p:cNvPr id="39" name="textruta 38"/>
          <p:cNvSpPr txBox="1"/>
          <p:nvPr/>
        </p:nvSpPr>
        <p:spPr>
          <a:xfrm>
            <a:off x="1207423" y="4691518"/>
            <a:ext cx="3060000" cy="540000"/>
          </a:xfrm>
          <a:prstGeom prst="roundRect">
            <a:avLst/>
          </a:prstGeom>
          <a:solidFill>
            <a:schemeClr val="accent2"/>
          </a:solidFill>
          <a:effectLst>
            <a:outerShdw blurRad="50800" dist="38100" dir="2700000" algn="tl" rotWithShape="0">
              <a:prstClr val="black">
                <a:alpha val="40000"/>
              </a:prstClr>
            </a:outerShdw>
          </a:effectLst>
        </p:spPr>
        <p:txBody>
          <a:bodyPr wrap="square" lIns="0" tIns="180000" rIns="0" bIns="0" rtlCol="0" anchor="ctr" anchorCtr="0">
            <a:noAutofit/>
          </a:bodyPr>
          <a:lstStyle/>
          <a:p>
            <a:pPr algn="ctr" rtl="0"/>
            <a:r>
              <a:rPr lang="en-GB" sz="2400" b="1" i="0" u="none" kern="0" spc="50" baseline="30000" dirty="0">
                <a:solidFill>
                  <a:srgbClr val="FFFFFF"/>
                </a:solidFill>
                <a:latin typeface="Arial"/>
                <a:cs typeface="Arial"/>
              </a:rPr>
              <a:t>Committees</a:t>
            </a:r>
            <a:endParaRPr lang="en-GB" sz="2400" b="1" kern="0" spc="50" baseline="30000" dirty="0">
              <a:solidFill>
                <a:srgbClr val="FFFFFF"/>
              </a:solidFill>
              <a:latin typeface="Arial"/>
              <a:cs typeface="Arial"/>
            </a:endParaRPr>
          </a:p>
        </p:txBody>
      </p:sp>
      <p:sp>
        <p:nvSpPr>
          <p:cNvPr id="40" name="textruta 39"/>
          <p:cNvSpPr txBox="1"/>
          <p:nvPr/>
        </p:nvSpPr>
        <p:spPr>
          <a:xfrm>
            <a:off x="5266267" y="1763713"/>
            <a:ext cx="2639506" cy="432000"/>
          </a:xfrm>
          <a:prstGeom prst="roundRect">
            <a:avLst/>
          </a:prstGeom>
          <a:solidFill>
            <a:schemeClr val="accent2"/>
          </a:solidFill>
          <a:effectLst>
            <a:outerShdw blurRad="50800" dist="38100" dir="2700000" algn="tl" rotWithShape="0">
              <a:prstClr val="black">
                <a:alpha val="40000"/>
              </a:prstClr>
            </a:outerShdw>
          </a:effectLst>
        </p:spPr>
        <p:txBody>
          <a:bodyPr wrap="square" lIns="0" tIns="180000" rIns="0" bIns="0" rtlCol="0" anchor="ctr" anchorCtr="0">
            <a:noAutofit/>
          </a:bodyPr>
          <a:lstStyle/>
          <a:p>
            <a:pPr algn="ctr" rtl="0"/>
            <a:r>
              <a:rPr lang="en-GB" sz="2400" b="1" i="0" u="none" kern="0" spc="50" baseline="30000" dirty="0">
                <a:solidFill>
                  <a:srgbClr val="FFFFFF"/>
                </a:solidFill>
                <a:latin typeface="Arial"/>
                <a:cs typeface="Arial"/>
              </a:rPr>
              <a:t>Nominations Committee</a:t>
            </a:r>
            <a:endParaRPr lang="en-GB" sz="2400" b="1" kern="0" spc="50" baseline="30000" dirty="0">
              <a:solidFill>
                <a:srgbClr val="FFFFFF"/>
              </a:solidFill>
              <a:latin typeface="Arial"/>
              <a:cs typeface="Arial"/>
            </a:endParaRPr>
          </a:p>
        </p:txBody>
      </p:sp>
      <p:sp>
        <p:nvSpPr>
          <p:cNvPr id="41" name="textruta 40"/>
          <p:cNvSpPr txBox="1"/>
          <p:nvPr/>
        </p:nvSpPr>
        <p:spPr>
          <a:xfrm>
            <a:off x="5266268" y="2561310"/>
            <a:ext cx="2639504" cy="432000"/>
          </a:xfrm>
          <a:prstGeom prst="roundRect">
            <a:avLst/>
          </a:prstGeom>
          <a:solidFill>
            <a:schemeClr val="accent2"/>
          </a:solidFill>
          <a:effectLst>
            <a:outerShdw blurRad="50800" dist="38100" dir="2700000" algn="tl" rotWithShape="0">
              <a:prstClr val="black">
                <a:alpha val="40000"/>
              </a:prstClr>
            </a:outerShdw>
          </a:effectLst>
        </p:spPr>
        <p:txBody>
          <a:bodyPr wrap="square" lIns="0" tIns="180000" rIns="0" bIns="0" rtlCol="0" anchor="ctr" anchorCtr="0">
            <a:noAutofit/>
          </a:bodyPr>
          <a:lstStyle/>
          <a:p>
            <a:pPr algn="ctr" rtl="0"/>
            <a:r>
              <a:rPr lang="en-GB" sz="2400" b="1" i="0" u="none" kern="0" spc="50" baseline="30000" dirty="0">
                <a:solidFill>
                  <a:schemeClr val="bg2"/>
                </a:solidFill>
                <a:latin typeface="Arial"/>
                <a:cs typeface="Arial"/>
              </a:rPr>
              <a:t>The City Audit Office</a:t>
            </a:r>
            <a:endParaRPr lang="en-GB" sz="2400" b="1" kern="0" spc="50" baseline="30000" dirty="0">
              <a:solidFill>
                <a:schemeClr val="bg2"/>
              </a:solidFill>
              <a:latin typeface="Arial"/>
              <a:cs typeface="Arial"/>
            </a:endParaRPr>
          </a:p>
        </p:txBody>
      </p:sp>
      <p:sp>
        <p:nvSpPr>
          <p:cNvPr id="42" name="textruta 41"/>
          <p:cNvSpPr txBox="1"/>
          <p:nvPr/>
        </p:nvSpPr>
        <p:spPr>
          <a:xfrm>
            <a:off x="5266268" y="3379928"/>
            <a:ext cx="2649008" cy="432000"/>
          </a:xfrm>
          <a:prstGeom prst="roundRect">
            <a:avLst/>
          </a:prstGeom>
          <a:solidFill>
            <a:schemeClr val="accent2"/>
          </a:solidFill>
          <a:effectLst>
            <a:outerShdw blurRad="50800" dist="38100" dir="2700000" algn="tl" rotWithShape="0">
              <a:prstClr val="black">
                <a:alpha val="40000"/>
              </a:prstClr>
            </a:outerShdw>
          </a:effectLst>
        </p:spPr>
        <p:txBody>
          <a:bodyPr wrap="square" lIns="0" tIns="180000" rIns="0" bIns="0" rtlCol="0" anchor="ctr" anchorCtr="0">
            <a:noAutofit/>
          </a:bodyPr>
          <a:lstStyle/>
          <a:p>
            <a:pPr algn="ctr" rtl="0"/>
            <a:r>
              <a:rPr lang="en-GB" sz="2400" b="1" i="0" u="none" kern="0" spc="50" baseline="30000" dirty="0">
                <a:solidFill>
                  <a:srgbClr val="FFFFFF"/>
                </a:solidFill>
                <a:latin typeface="Arial"/>
                <a:cs typeface="Arial"/>
              </a:rPr>
              <a:t>Election Committee</a:t>
            </a:r>
            <a:endParaRPr lang="en-GB" sz="2400" b="1" kern="0" spc="50" baseline="30000" dirty="0">
              <a:solidFill>
                <a:srgbClr val="FFFFFF"/>
              </a:solidFill>
              <a:latin typeface="Arial"/>
              <a:cs typeface="Arial"/>
            </a:endParaRPr>
          </a:p>
        </p:txBody>
      </p:sp>
      <p:cxnSp>
        <p:nvCxnSpPr>
          <p:cNvPr id="43" name="Rak pil 42"/>
          <p:cNvCxnSpPr/>
          <p:nvPr/>
        </p:nvCxnSpPr>
        <p:spPr>
          <a:xfrm flipH="1">
            <a:off x="2755261" y="4307759"/>
            <a:ext cx="3633478" cy="0"/>
          </a:xfrm>
          <a:prstGeom prst="straightConnector1">
            <a:avLst/>
          </a:prstGeom>
          <a:ln w="28575" cmpd="sng">
            <a:solidFill>
              <a:schemeClr val="tx1">
                <a:lumMod val="50000"/>
              </a:schemeClr>
            </a:solidFill>
            <a:tailEnd type="none" w="med" len="lg"/>
          </a:ln>
          <a:effectLst/>
        </p:spPr>
        <p:style>
          <a:lnRef idx="2">
            <a:schemeClr val="accent1"/>
          </a:lnRef>
          <a:fillRef idx="0">
            <a:schemeClr val="accent1"/>
          </a:fillRef>
          <a:effectRef idx="1">
            <a:schemeClr val="accent1"/>
          </a:effectRef>
          <a:fontRef idx="minor">
            <a:schemeClr val="tx1"/>
          </a:fontRef>
        </p:style>
      </p:cxnSp>
      <p:sp>
        <p:nvSpPr>
          <p:cNvPr id="44" name="textruta 43"/>
          <p:cNvSpPr txBox="1"/>
          <p:nvPr/>
        </p:nvSpPr>
        <p:spPr>
          <a:xfrm>
            <a:off x="4845773" y="4691518"/>
            <a:ext cx="3060000" cy="540000"/>
          </a:xfrm>
          <a:prstGeom prst="roundRect">
            <a:avLst/>
          </a:prstGeom>
          <a:solidFill>
            <a:schemeClr val="accent2"/>
          </a:solidFill>
          <a:effectLst>
            <a:outerShdw blurRad="50800" dist="38100" dir="2700000" algn="tl" rotWithShape="0">
              <a:prstClr val="black">
                <a:alpha val="40000"/>
              </a:prstClr>
            </a:outerShdw>
          </a:effectLst>
        </p:spPr>
        <p:txBody>
          <a:bodyPr wrap="square" lIns="0" tIns="180000" rIns="0" bIns="0" rtlCol="0" anchor="ctr" anchorCtr="0">
            <a:noAutofit/>
          </a:bodyPr>
          <a:lstStyle/>
          <a:p>
            <a:pPr algn="ctr" rtl="0"/>
            <a:r>
              <a:rPr lang="en-GB" sz="2400" b="1" i="0" u="none" kern="0" spc="50" baseline="30000" dirty="0">
                <a:solidFill>
                  <a:srgbClr val="FFFFFF"/>
                </a:solidFill>
                <a:latin typeface="Arial"/>
                <a:cs typeface="Arial"/>
              </a:rPr>
              <a:t>Göteborgs Stadshus AB</a:t>
            </a:r>
            <a:endParaRPr lang="en-GB" sz="2400" b="1" kern="0" spc="50" baseline="30000" dirty="0">
              <a:solidFill>
                <a:srgbClr val="FFFFFF"/>
              </a:solidFill>
              <a:latin typeface="Arial"/>
              <a:cs typeface="Arial"/>
            </a:endParaRPr>
          </a:p>
        </p:txBody>
      </p:sp>
    </p:spTree>
    <p:extLst>
      <p:ext uri="{BB962C8B-B14F-4D97-AF65-F5344CB8AC3E}">
        <p14:creationId xmlns:p14="http://schemas.microsoft.com/office/powerpoint/2010/main" xmlns="" val="3984074304"/>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GB" dirty="0"/>
              <a:t>The City of Gothenburg’s organisation</a:t>
            </a:r>
            <a:endParaRPr lang="sv-SE" dirty="0"/>
          </a:p>
        </p:txBody>
      </p:sp>
      <p:sp>
        <p:nvSpPr>
          <p:cNvPr id="4" name="Platshållare för sidfot 3"/>
          <p:cNvSpPr>
            <a:spLocks noGrp="1"/>
          </p:cNvSpPr>
          <p:nvPr>
            <p:ph type="ftr" sz="quarter" idx="14"/>
          </p:nvPr>
        </p:nvSpPr>
        <p:spPr/>
        <p:txBody>
          <a:bodyPr/>
          <a:lstStyle/>
          <a:p>
            <a:r>
              <a:rPr lang="en-GB" dirty="0" smtClean="0"/>
              <a:t> </a:t>
            </a:r>
            <a:endParaRPr lang="en-GB" dirty="0"/>
          </a:p>
        </p:txBody>
      </p:sp>
      <p:sp>
        <p:nvSpPr>
          <p:cNvPr id="14" name="textruta 13"/>
          <p:cNvSpPr txBox="1"/>
          <p:nvPr/>
        </p:nvSpPr>
        <p:spPr>
          <a:xfrm>
            <a:off x="658800" y="1364996"/>
            <a:ext cx="7829563" cy="617620"/>
          </a:xfrm>
          <a:prstGeom prst="roundRect">
            <a:avLst/>
          </a:prstGeom>
          <a:solidFill>
            <a:schemeClr val="accent2"/>
          </a:solidFill>
          <a:effectLst>
            <a:outerShdw blurRad="50800" dist="38100" dir="2700000" algn="tl" rotWithShape="0">
              <a:prstClr val="black">
                <a:alpha val="40000"/>
              </a:prstClr>
            </a:outerShdw>
          </a:effectLst>
        </p:spPr>
        <p:txBody>
          <a:bodyPr wrap="square" lIns="0" tIns="252000" rIns="0" bIns="0" rtlCol="0" anchor="ctr" anchorCtr="0">
            <a:noAutofit/>
          </a:bodyPr>
          <a:lstStyle/>
          <a:p>
            <a:pPr algn="ctr" rtl="0"/>
            <a:r>
              <a:rPr lang="en-GB" sz="3600" b="1" i="0" u="none" kern="0" spc="50" baseline="30000" dirty="0">
                <a:solidFill>
                  <a:srgbClr val="FFFFFF"/>
                </a:solidFill>
                <a:latin typeface="Arial"/>
                <a:cs typeface="Arial"/>
              </a:rPr>
              <a:t>Committees</a:t>
            </a:r>
            <a:endParaRPr lang="en-GB" sz="3200" b="1" kern="0" spc="50" baseline="30000" dirty="0">
              <a:solidFill>
                <a:srgbClr val="FFFFFF"/>
              </a:solidFill>
              <a:latin typeface="Arial"/>
              <a:cs typeface="Arial"/>
            </a:endParaRPr>
          </a:p>
        </p:txBody>
      </p:sp>
      <p:sp>
        <p:nvSpPr>
          <p:cNvPr id="15" name="textruta 14"/>
          <p:cNvSpPr txBox="1"/>
          <p:nvPr/>
        </p:nvSpPr>
        <p:spPr>
          <a:xfrm>
            <a:off x="658800" y="2145591"/>
            <a:ext cx="2556000" cy="925949"/>
          </a:xfrm>
          <a:prstGeom prst="roundRect">
            <a:avLst/>
          </a:prstGeom>
          <a:solidFill>
            <a:schemeClr val="accent3"/>
          </a:solidFill>
          <a:effectLst>
            <a:outerShdw blurRad="50800" dist="38100" dir="2700000" algn="tl" rotWithShape="0">
              <a:prstClr val="black">
                <a:alpha val="40000"/>
              </a:prstClr>
            </a:outerShdw>
          </a:effectLst>
        </p:spPr>
        <p:txBody>
          <a:bodyPr wrap="square" lIns="0" tIns="108000" rIns="0" bIns="0" rtlCol="0" anchor="ctr" anchorCtr="0">
            <a:noAutofit/>
          </a:bodyPr>
          <a:lstStyle/>
          <a:p>
            <a:pPr algn="ctr" rtl="0">
              <a:spcAft>
                <a:spcPts val="300"/>
              </a:spcAft>
            </a:pPr>
            <a:r>
              <a:rPr lang="en-GB" sz="2000" b="1" i="0" u="none" kern="0" spc="50" baseline="30000" dirty="0">
                <a:solidFill>
                  <a:schemeClr val="tx1">
                    <a:lumMod val="50000"/>
                  </a:schemeClr>
                </a:solidFill>
                <a:latin typeface="Arial"/>
                <a:cs typeface="Arial"/>
              </a:rPr>
              <a:t>City district committees</a:t>
            </a:r>
          </a:p>
          <a:p>
            <a:pPr algn="ctr" rtl="0">
              <a:lnSpc>
                <a:spcPts val="1560"/>
              </a:lnSpc>
            </a:pPr>
            <a:r>
              <a:rPr lang="en-GB" sz="1600" b="1" i="0" u="none" kern="0" spc="50" baseline="30000" dirty="0">
                <a:solidFill>
                  <a:schemeClr val="tx1">
                    <a:lumMod val="50000"/>
                  </a:schemeClr>
                </a:solidFill>
                <a:latin typeface="Arial"/>
                <a:cs typeface="Arial"/>
              </a:rPr>
              <a:t>Pre-schools, Compulsory Schools, Social Services, Social Care, </a:t>
            </a:r>
            <a:r>
              <a:rPr lang="en-GB" sz="1600" b="1" i="0" u="none" kern="0" spc="50" baseline="30000" dirty="0" smtClean="0">
                <a:solidFill>
                  <a:schemeClr val="tx1">
                    <a:lumMod val="50000"/>
                  </a:schemeClr>
                </a:solidFill>
                <a:latin typeface="Arial"/>
                <a:cs typeface="Arial"/>
              </a:rPr>
              <a:t/>
            </a:r>
            <a:br>
              <a:rPr lang="en-GB" sz="1600" b="1" i="0" u="none" kern="0" spc="50" baseline="30000" dirty="0" smtClean="0">
                <a:solidFill>
                  <a:schemeClr val="tx1">
                    <a:lumMod val="50000"/>
                  </a:schemeClr>
                </a:solidFill>
                <a:latin typeface="Arial"/>
                <a:cs typeface="Arial"/>
              </a:rPr>
            </a:br>
            <a:r>
              <a:rPr lang="en-GB" sz="1600" b="1" i="0" u="none" kern="0" spc="50" baseline="30000" dirty="0" smtClean="0">
                <a:solidFill>
                  <a:schemeClr val="tx1">
                    <a:lumMod val="50000"/>
                  </a:schemeClr>
                </a:solidFill>
                <a:latin typeface="Arial"/>
                <a:cs typeface="Arial"/>
              </a:rPr>
              <a:t>Local </a:t>
            </a:r>
            <a:r>
              <a:rPr lang="en-GB" sz="1600" b="1" i="0" u="none" kern="0" spc="50" baseline="30000" dirty="0">
                <a:solidFill>
                  <a:schemeClr val="tx1">
                    <a:lumMod val="50000"/>
                  </a:schemeClr>
                </a:solidFill>
                <a:latin typeface="Arial"/>
                <a:cs typeface="Arial"/>
              </a:rPr>
              <a:t>Culture &amp; Leisure</a:t>
            </a:r>
            <a:endParaRPr lang="en-GB" sz="1600" b="1" kern="0" spc="50" baseline="30000" dirty="0">
              <a:solidFill>
                <a:schemeClr val="tx1">
                  <a:lumMod val="50000"/>
                </a:schemeClr>
              </a:solidFill>
              <a:latin typeface="Arial"/>
              <a:cs typeface="Arial"/>
            </a:endParaRPr>
          </a:p>
        </p:txBody>
      </p:sp>
      <p:sp>
        <p:nvSpPr>
          <p:cNvPr id="16" name="textruta 15"/>
          <p:cNvSpPr txBox="1"/>
          <p:nvPr/>
        </p:nvSpPr>
        <p:spPr>
          <a:xfrm>
            <a:off x="3295582" y="2145591"/>
            <a:ext cx="2556000" cy="925949"/>
          </a:xfrm>
          <a:prstGeom prst="roundRect">
            <a:avLst/>
          </a:prstGeom>
          <a:solidFill>
            <a:schemeClr val="accent3"/>
          </a:solidFill>
          <a:effectLst>
            <a:outerShdw blurRad="50800" dist="38100" dir="2700000" algn="tl" rotWithShape="0">
              <a:prstClr val="black">
                <a:alpha val="40000"/>
              </a:prstClr>
            </a:outerShdw>
          </a:effectLst>
        </p:spPr>
        <p:txBody>
          <a:bodyPr wrap="square" lIns="0" tIns="108000" rIns="0" bIns="0" rtlCol="0" anchor="ctr" anchorCtr="0">
            <a:noAutofit/>
          </a:bodyPr>
          <a:lstStyle/>
          <a:p>
            <a:pPr algn="ctr" rtl="0">
              <a:spcAft>
                <a:spcPts val="300"/>
              </a:spcAft>
            </a:pPr>
            <a:r>
              <a:rPr lang="en-GB" sz="2000" b="1" i="0" u="none" kern="0" spc="50" baseline="30000" dirty="0">
                <a:solidFill>
                  <a:schemeClr val="tx1">
                    <a:lumMod val="50000"/>
                  </a:schemeClr>
                </a:solidFill>
                <a:latin typeface="Arial"/>
                <a:cs typeface="Arial"/>
              </a:rPr>
              <a:t>Leisure</a:t>
            </a:r>
            <a:endParaRPr lang="en-GB" sz="2000" b="1" kern="0" spc="50" baseline="30000" dirty="0" smtClean="0">
              <a:solidFill>
                <a:schemeClr val="tx1">
                  <a:lumMod val="50000"/>
                </a:schemeClr>
              </a:solidFill>
              <a:latin typeface="Arial"/>
              <a:cs typeface="Arial"/>
            </a:endParaRPr>
          </a:p>
          <a:p>
            <a:pPr algn="ctr" rtl="0">
              <a:lnSpc>
                <a:spcPts val="1560"/>
              </a:lnSpc>
            </a:pPr>
            <a:r>
              <a:rPr lang="en-GB" sz="1600" b="1" i="0" u="none" kern="0" spc="50" baseline="30000" dirty="0">
                <a:solidFill>
                  <a:schemeClr val="tx1">
                    <a:lumMod val="50000"/>
                  </a:schemeClr>
                </a:solidFill>
                <a:latin typeface="Arial"/>
                <a:cs typeface="Arial"/>
              </a:rPr>
              <a:t>Sports &amp; Associations Committee</a:t>
            </a:r>
          </a:p>
          <a:p>
            <a:pPr algn="ctr" rtl="0">
              <a:lnSpc>
                <a:spcPts val="1560"/>
              </a:lnSpc>
            </a:pPr>
            <a:r>
              <a:rPr lang="en-GB" sz="1600" b="1" i="0" u="none" kern="0" spc="50" baseline="30000" dirty="0">
                <a:solidFill>
                  <a:schemeClr val="tx1">
                    <a:lumMod val="50000"/>
                  </a:schemeClr>
                </a:solidFill>
                <a:latin typeface="Arial"/>
                <a:cs typeface="Arial"/>
              </a:rPr>
              <a:t>Park &amp; Nature Committee</a:t>
            </a:r>
          </a:p>
        </p:txBody>
      </p:sp>
      <p:sp>
        <p:nvSpPr>
          <p:cNvPr id="17" name="textruta 16"/>
          <p:cNvSpPr txBox="1"/>
          <p:nvPr/>
        </p:nvSpPr>
        <p:spPr>
          <a:xfrm>
            <a:off x="5932363" y="2145591"/>
            <a:ext cx="2556000" cy="925949"/>
          </a:xfrm>
          <a:prstGeom prst="roundRect">
            <a:avLst/>
          </a:prstGeom>
          <a:solidFill>
            <a:schemeClr val="accent3"/>
          </a:solidFill>
          <a:effectLst>
            <a:outerShdw blurRad="50800" dist="38100" dir="2700000" algn="tl" rotWithShape="0">
              <a:prstClr val="black">
                <a:alpha val="40000"/>
              </a:prstClr>
            </a:outerShdw>
          </a:effectLst>
        </p:spPr>
        <p:txBody>
          <a:bodyPr wrap="square" lIns="0" tIns="108000" rIns="0" bIns="0" rtlCol="0" anchor="ctr" anchorCtr="0">
            <a:noAutofit/>
          </a:bodyPr>
          <a:lstStyle/>
          <a:p>
            <a:pPr algn="ctr" rtl="0">
              <a:spcAft>
                <a:spcPts val="300"/>
              </a:spcAft>
            </a:pPr>
            <a:r>
              <a:rPr lang="en-GB" sz="2000" b="1" i="0" u="none" kern="0" spc="50" baseline="30000" dirty="0">
                <a:solidFill>
                  <a:schemeClr val="tx1">
                    <a:lumMod val="50000"/>
                  </a:schemeClr>
                </a:solidFill>
                <a:latin typeface="Arial"/>
                <a:cs typeface="Arial"/>
              </a:rPr>
              <a:t>Transport</a:t>
            </a:r>
            <a:endParaRPr lang="en-GB" sz="2000" b="1" kern="0" spc="50" baseline="30000" dirty="0" smtClean="0">
              <a:solidFill>
                <a:schemeClr val="tx1">
                  <a:lumMod val="50000"/>
                </a:schemeClr>
              </a:solidFill>
              <a:latin typeface="Arial"/>
              <a:cs typeface="Arial"/>
            </a:endParaRPr>
          </a:p>
          <a:p>
            <a:pPr algn="ctr" rtl="0">
              <a:lnSpc>
                <a:spcPts val="1560"/>
              </a:lnSpc>
            </a:pPr>
            <a:r>
              <a:rPr lang="en-GB" sz="1600" b="1" i="0" u="none" kern="0" spc="50" baseline="30000" dirty="0">
                <a:solidFill>
                  <a:schemeClr val="tx1">
                    <a:lumMod val="50000"/>
                  </a:schemeClr>
                </a:solidFill>
                <a:latin typeface="Arial"/>
                <a:cs typeface="Arial"/>
              </a:rPr>
              <a:t>Mobility Committee</a:t>
            </a:r>
            <a:r>
              <a:rPr lang="en-GB" sz="1600" b="0" i="0" u="none" kern="0" spc="50" baseline="30000" dirty="0">
                <a:solidFill>
                  <a:schemeClr val="tx1">
                    <a:lumMod val="50000"/>
                  </a:schemeClr>
                </a:solidFill>
                <a:latin typeface="Arial"/>
                <a:cs typeface="Arial"/>
              </a:rPr>
              <a:t> </a:t>
            </a:r>
            <a:endParaRPr lang="en-GB" sz="1600" b="1" kern="0" spc="50" baseline="30000" dirty="0">
              <a:solidFill>
                <a:schemeClr val="tx1">
                  <a:lumMod val="50000"/>
                </a:schemeClr>
              </a:solidFill>
              <a:latin typeface="Arial"/>
              <a:cs typeface="Arial"/>
            </a:endParaRPr>
          </a:p>
          <a:p>
            <a:pPr algn="ctr" rtl="0">
              <a:lnSpc>
                <a:spcPts val="1560"/>
              </a:lnSpc>
            </a:pPr>
            <a:r>
              <a:rPr lang="en-GB" sz="1600" b="1" i="0" u="none" kern="0" spc="50" baseline="30000" dirty="0">
                <a:solidFill>
                  <a:schemeClr val="tx1">
                    <a:lumMod val="50000"/>
                  </a:schemeClr>
                </a:solidFill>
                <a:latin typeface="Arial"/>
                <a:cs typeface="Arial"/>
              </a:rPr>
              <a:t>Transport Committee</a:t>
            </a:r>
            <a:endParaRPr lang="en-GB" sz="1600" b="1" kern="0" spc="50" baseline="30000" dirty="0">
              <a:solidFill>
                <a:schemeClr val="tx1">
                  <a:lumMod val="50000"/>
                </a:schemeClr>
              </a:solidFill>
              <a:latin typeface="Arial"/>
              <a:cs typeface="Arial"/>
            </a:endParaRPr>
          </a:p>
        </p:txBody>
      </p:sp>
      <p:sp>
        <p:nvSpPr>
          <p:cNvPr id="18" name="textruta 17"/>
          <p:cNvSpPr txBox="1"/>
          <p:nvPr/>
        </p:nvSpPr>
        <p:spPr>
          <a:xfrm>
            <a:off x="658800" y="3223940"/>
            <a:ext cx="2556000" cy="925949"/>
          </a:xfrm>
          <a:prstGeom prst="roundRect">
            <a:avLst>
              <a:gd name="adj" fmla="val 12095"/>
            </a:avLst>
          </a:prstGeom>
          <a:solidFill>
            <a:schemeClr val="accent3"/>
          </a:solidFill>
          <a:effectLst>
            <a:outerShdw blurRad="50800" dist="38100" dir="2700000" algn="tl" rotWithShape="0">
              <a:prstClr val="black">
                <a:alpha val="40000"/>
              </a:prstClr>
            </a:outerShdw>
          </a:effectLst>
        </p:spPr>
        <p:txBody>
          <a:bodyPr wrap="square" lIns="0" tIns="108000" rIns="0" bIns="0" rtlCol="0" anchor="ctr" anchorCtr="0">
            <a:noAutofit/>
          </a:bodyPr>
          <a:lstStyle/>
          <a:p>
            <a:pPr algn="ctr" rtl="0">
              <a:spcAft>
                <a:spcPts val="300"/>
              </a:spcAft>
            </a:pPr>
            <a:r>
              <a:rPr lang="en-GB" sz="2000" b="1" i="0" u="none" kern="0" spc="50" baseline="30000" dirty="0">
                <a:solidFill>
                  <a:schemeClr val="tx1">
                    <a:lumMod val="50000"/>
                  </a:schemeClr>
                </a:solidFill>
                <a:latin typeface="Arial"/>
                <a:cs typeface="Arial"/>
              </a:rPr>
              <a:t>Education</a:t>
            </a:r>
          </a:p>
          <a:p>
            <a:pPr algn="ctr" rtl="0">
              <a:lnSpc>
                <a:spcPts val="1560"/>
              </a:lnSpc>
            </a:pPr>
            <a:r>
              <a:rPr lang="en-GB" sz="1600" b="1" i="0" u="none" kern="0" spc="50" baseline="30000" dirty="0">
                <a:solidFill>
                  <a:schemeClr val="tx1">
                    <a:lumMod val="50000"/>
                  </a:schemeClr>
                </a:solidFill>
                <a:latin typeface="Arial"/>
                <a:cs typeface="Arial"/>
              </a:rPr>
              <a:t>Education Committee</a:t>
            </a:r>
            <a:r>
              <a:rPr lang="en-GB" sz="1600" b="0" i="0" u="none" kern="0" spc="50" baseline="30000" dirty="0">
                <a:solidFill>
                  <a:schemeClr val="tx1">
                    <a:lumMod val="50000"/>
                  </a:schemeClr>
                </a:solidFill>
                <a:latin typeface="Arial"/>
                <a:cs typeface="Arial"/>
              </a:rPr>
              <a:t> </a:t>
            </a:r>
            <a:r>
              <a:rPr lang="en-GB" sz="1600" b="1" i="0" u="none" kern="0" spc="50" baseline="30000" dirty="0">
                <a:solidFill>
                  <a:schemeClr val="tx1">
                    <a:lumMod val="50000"/>
                  </a:schemeClr>
                </a:solidFill>
                <a:latin typeface="Arial"/>
                <a:cs typeface="Arial"/>
              </a:rPr>
              <a:t>Adult Education Committee</a:t>
            </a:r>
            <a:endParaRPr lang="en-GB" sz="1600" b="1" kern="0" spc="50" baseline="30000" dirty="0">
              <a:solidFill>
                <a:schemeClr val="tx1">
                  <a:lumMod val="50000"/>
                </a:schemeClr>
              </a:solidFill>
              <a:latin typeface="Arial"/>
              <a:cs typeface="Arial"/>
            </a:endParaRPr>
          </a:p>
        </p:txBody>
      </p:sp>
      <p:sp>
        <p:nvSpPr>
          <p:cNvPr id="19" name="textruta 18"/>
          <p:cNvSpPr txBox="1"/>
          <p:nvPr/>
        </p:nvSpPr>
        <p:spPr>
          <a:xfrm>
            <a:off x="658800" y="4302289"/>
            <a:ext cx="2556000" cy="1220221"/>
          </a:xfrm>
          <a:prstGeom prst="roundRect">
            <a:avLst>
              <a:gd name="adj" fmla="val 12504"/>
            </a:avLst>
          </a:prstGeom>
          <a:solidFill>
            <a:schemeClr val="accent3"/>
          </a:solidFill>
          <a:effectLst>
            <a:outerShdw blurRad="50800" dist="38100" dir="2700000" algn="tl" rotWithShape="0">
              <a:prstClr val="black">
                <a:alpha val="40000"/>
              </a:prstClr>
            </a:outerShdw>
          </a:effectLst>
        </p:spPr>
        <p:txBody>
          <a:bodyPr wrap="square" lIns="0" tIns="108000" rIns="0" bIns="0" rtlCol="0" anchor="ctr" anchorCtr="0">
            <a:noAutofit/>
          </a:bodyPr>
          <a:lstStyle/>
          <a:p>
            <a:pPr algn="ctr" rtl="0">
              <a:spcAft>
                <a:spcPts val="300"/>
              </a:spcAft>
            </a:pPr>
            <a:r>
              <a:rPr lang="en-GB" sz="2000" b="1" i="0" u="none" kern="0" spc="50" baseline="30000" dirty="0">
                <a:solidFill>
                  <a:schemeClr val="tx1">
                    <a:lumMod val="50000"/>
                  </a:schemeClr>
                </a:solidFill>
                <a:latin typeface="Arial"/>
                <a:cs typeface="Arial"/>
              </a:rPr>
              <a:t>Land &amp; Housing</a:t>
            </a:r>
          </a:p>
          <a:p>
            <a:pPr algn="ctr" rtl="0">
              <a:lnSpc>
                <a:spcPts val="1560"/>
              </a:lnSpc>
            </a:pPr>
            <a:r>
              <a:rPr lang="en-GB" sz="1600" b="1" i="0" u="none" kern="0" spc="50" baseline="30000" dirty="0">
                <a:solidFill>
                  <a:schemeClr val="tx1">
                    <a:lumMod val="50000"/>
                  </a:schemeClr>
                </a:solidFill>
                <a:latin typeface="Arial"/>
                <a:cs typeface="Arial"/>
              </a:rPr>
              <a:t>Planning Committee</a:t>
            </a:r>
            <a:r>
              <a:rPr lang="en-GB" sz="1600" b="0" i="0" u="none" kern="0" spc="50" baseline="30000" dirty="0">
                <a:solidFill>
                  <a:schemeClr val="tx1">
                    <a:lumMod val="50000"/>
                  </a:schemeClr>
                </a:solidFill>
                <a:latin typeface="Arial"/>
                <a:cs typeface="Arial"/>
              </a:rPr>
              <a:t> </a:t>
            </a:r>
            <a:r>
              <a:rPr lang="en-GB" sz="1600" b="1" i="0" u="none" kern="0" spc="50" baseline="30000" dirty="0">
                <a:solidFill>
                  <a:schemeClr val="tx1">
                    <a:lumMod val="50000"/>
                  </a:schemeClr>
                </a:solidFill>
                <a:latin typeface="Arial"/>
                <a:cs typeface="Arial"/>
              </a:rPr>
              <a:t>Real Estate Committee</a:t>
            </a:r>
          </a:p>
          <a:p>
            <a:pPr algn="ctr" rtl="0">
              <a:lnSpc>
                <a:spcPts val="1560"/>
              </a:lnSpc>
            </a:pPr>
            <a:r>
              <a:rPr lang="en-GB" sz="1600" b="1" i="0" u="none" kern="0" spc="50" baseline="30000" dirty="0">
                <a:solidFill>
                  <a:schemeClr val="tx1">
                    <a:lumMod val="50000"/>
                  </a:schemeClr>
                </a:solidFill>
                <a:latin typeface="Arial"/>
                <a:cs typeface="Arial"/>
              </a:rPr>
              <a:t>Commercial Premises Committee</a:t>
            </a:r>
            <a:endParaRPr lang="en-GB" sz="1600" b="1" kern="0" spc="50" baseline="30000" dirty="0">
              <a:solidFill>
                <a:schemeClr val="tx1">
                  <a:lumMod val="50000"/>
                </a:schemeClr>
              </a:solidFill>
              <a:latin typeface="Arial"/>
              <a:cs typeface="Arial"/>
            </a:endParaRPr>
          </a:p>
        </p:txBody>
      </p:sp>
      <p:sp>
        <p:nvSpPr>
          <p:cNvPr id="20" name="textruta 19"/>
          <p:cNvSpPr txBox="1"/>
          <p:nvPr/>
        </p:nvSpPr>
        <p:spPr>
          <a:xfrm>
            <a:off x="3295582" y="3223940"/>
            <a:ext cx="2556000" cy="684000"/>
          </a:xfrm>
          <a:prstGeom prst="roundRect">
            <a:avLst/>
          </a:prstGeom>
          <a:solidFill>
            <a:schemeClr val="accent3"/>
          </a:solidFill>
          <a:effectLst>
            <a:outerShdw blurRad="50800" dist="38100" dir="2700000" algn="tl" rotWithShape="0">
              <a:prstClr val="black">
                <a:alpha val="40000"/>
              </a:prstClr>
            </a:outerShdw>
          </a:effectLst>
        </p:spPr>
        <p:txBody>
          <a:bodyPr wrap="square" lIns="0" tIns="108000" rIns="0" bIns="0" rtlCol="0" anchor="ctr" anchorCtr="0">
            <a:noAutofit/>
          </a:bodyPr>
          <a:lstStyle/>
          <a:p>
            <a:pPr algn="ctr" rtl="0">
              <a:spcAft>
                <a:spcPts val="300"/>
              </a:spcAft>
            </a:pPr>
            <a:r>
              <a:rPr lang="en-GB" sz="2000" b="1" i="0" u="none" kern="0" spc="50" baseline="30000" dirty="0">
                <a:solidFill>
                  <a:schemeClr val="tx1">
                    <a:lumMod val="50000"/>
                  </a:schemeClr>
                </a:solidFill>
                <a:latin typeface="Arial"/>
                <a:cs typeface="Arial"/>
              </a:rPr>
              <a:t>Technical Provision</a:t>
            </a:r>
          </a:p>
          <a:p>
            <a:pPr algn="ctr" rtl="0">
              <a:lnSpc>
                <a:spcPts val="1560"/>
              </a:lnSpc>
            </a:pPr>
            <a:r>
              <a:rPr lang="en-GB" sz="1600" b="1" i="0" u="none" kern="0" spc="50" baseline="30000" dirty="0">
                <a:solidFill>
                  <a:schemeClr val="tx1">
                    <a:lumMod val="50000"/>
                  </a:schemeClr>
                </a:solidFill>
                <a:latin typeface="Arial"/>
                <a:cs typeface="Arial"/>
              </a:rPr>
              <a:t>Eco-cycle &amp; Water Committee</a:t>
            </a:r>
            <a:endParaRPr lang="en-GB" sz="1600" b="1" kern="0" spc="50" baseline="30000" dirty="0">
              <a:solidFill>
                <a:schemeClr val="tx1">
                  <a:lumMod val="50000"/>
                </a:schemeClr>
              </a:solidFill>
              <a:latin typeface="Arial"/>
              <a:cs typeface="Arial"/>
            </a:endParaRPr>
          </a:p>
        </p:txBody>
      </p:sp>
      <p:sp>
        <p:nvSpPr>
          <p:cNvPr id="21" name="textruta 20"/>
          <p:cNvSpPr txBox="1"/>
          <p:nvPr/>
        </p:nvSpPr>
        <p:spPr>
          <a:xfrm>
            <a:off x="3295582" y="4031225"/>
            <a:ext cx="2556000" cy="684000"/>
          </a:xfrm>
          <a:prstGeom prst="roundRect">
            <a:avLst/>
          </a:prstGeom>
          <a:solidFill>
            <a:schemeClr val="accent3"/>
          </a:solidFill>
          <a:effectLst>
            <a:outerShdw blurRad="50800" dist="38100" dir="2700000" algn="tl" rotWithShape="0">
              <a:prstClr val="black">
                <a:alpha val="40000"/>
              </a:prstClr>
            </a:outerShdw>
          </a:effectLst>
        </p:spPr>
        <p:txBody>
          <a:bodyPr wrap="square" lIns="0" tIns="108000" rIns="0" bIns="0" rtlCol="0" anchor="ctr" anchorCtr="0">
            <a:noAutofit/>
          </a:bodyPr>
          <a:lstStyle/>
          <a:p>
            <a:pPr algn="ctr" rtl="0">
              <a:spcAft>
                <a:spcPts val="300"/>
              </a:spcAft>
            </a:pPr>
            <a:r>
              <a:rPr lang="en-GB" sz="2000" b="1" i="0" u="none" kern="0" spc="50" baseline="30000" dirty="0">
                <a:solidFill>
                  <a:schemeClr val="tx1">
                    <a:lumMod val="50000"/>
                  </a:schemeClr>
                </a:solidFill>
                <a:latin typeface="Arial"/>
                <a:cs typeface="Arial"/>
              </a:rPr>
              <a:t>Environment</a:t>
            </a:r>
          </a:p>
          <a:p>
            <a:pPr algn="ctr" rtl="0">
              <a:lnSpc>
                <a:spcPts val="1560"/>
              </a:lnSpc>
            </a:pPr>
            <a:r>
              <a:rPr lang="en-GB" sz="1600" b="1" i="0" u="none" kern="0" spc="50" baseline="30000" dirty="0">
                <a:solidFill>
                  <a:schemeClr val="tx1">
                    <a:lumMod val="50000"/>
                  </a:schemeClr>
                </a:solidFill>
                <a:latin typeface="Arial"/>
                <a:cs typeface="Arial"/>
              </a:rPr>
              <a:t>Environment &amp; Climate Committee</a:t>
            </a:r>
            <a:endParaRPr lang="en-GB" sz="1600" b="1" kern="0" spc="50" baseline="30000" dirty="0">
              <a:solidFill>
                <a:schemeClr val="tx1">
                  <a:lumMod val="50000"/>
                </a:schemeClr>
              </a:solidFill>
              <a:latin typeface="Arial"/>
              <a:cs typeface="Arial"/>
            </a:endParaRPr>
          </a:p>
        </p:txBody>
      </p:sp>
      <p:sp>
        <p:nvSpPr>
          <p:cNvPr id="22" name="textruta 21"/>
          <p:cNvSpPr txBox="1"/>
          <p:nvPr/>
        </p:nvSpPr>
        <p:spPr>
          <a:xfrm>
            <a:off x="3295582" y="4838510"/>
            <a:ext cx="2556000" cy="684000"/>
          </a:xfrm>
          <a:prstGeom prst="roundRect">
            <a:avLst/>
          </a:prstGeom>
          <a:solidFill>
            <a:schemeClr val="accent3"/>
          </a:solidFill>
          <a:effectLst>
            <a:outerShdw blurRad="50800" dist="38100" dir="2700000" algn="tl" rotWithShape="0">
              <a:prstClr val="black">
                <a:alpha val="40000"/>
              </a:prstClr>
            </a:outerShdw>
          </a:effectLst>
        </p:spPr>
        <p:txBody>
          <a:bodyPr wrap="square" lIns="0" tIns="108000" rIns="0" bIns="0" rtlCol="0" anchor="ctr" anchorCtr="0">
            <a:noAutofit/>
          </a:bodyPr>
          <a:lstStyle/>
          <a:p>
            <a:pPr algn="ctr" rtl="0">
              <a:spcAft>
                <a:spcPts val="300"/>
              </a:spcAft>
            </a:pPr>
            <a:r>
              <a:rPr lang="en-GB" sz="2000" b="1" i="0" u="none" kern="0" spc="50" baseline="30000" dirty="0">
                <a:solidFill>
                  <a:schemeClr val="tx1">
                    <a:lumMod val="50000"/>
                  </a:schemeClr>
                </a:solidFill>
                <a:latin typeface="Arial"/>
                <a:cs typeface="Arial"/>
              </a:rPr>
              <a:t>Culture</a:t>
            </a:r>
          </a:p>
          <a:p>
            <a:pPr algn="ctr" rtl="0">
              <a:lnSpc>
                <a:spcPts val="1560"/>
              </a:lnSpc>
            </a:pPr>
            <a:r>
              <a:rPr lang="en-GB" sz="1600" b="1" i="0" u="none" kern="0" spc="50" baseline="30000" dirty="0">
                <a:solidFill>
                  <a:schemeClr val="tx1">
                    <a:lumMod val="50000"/>
                  </a:schemeClr>
                </a:solidFill>
                <a:latin typeface="Arial"/>
                <a:cs typeface="Arial"/>
              </a:rPr>
              <a:t>Culture Committee</a:t>
            </a:r>
            <a:endParaRPr lang="en-GB" sz="1600" b="1" kern="0" spc="50" baseline="30000" dirty="0">
              <a:solidFill>
                <a:schemeClr val="tx1">
                  <a:lumMod val="50000"/>
                </a:schemeClr>
              </a:solidFill>
              <a:latin typeface="Arial"/>
              <a:cs typeface="Arial"/>
            </a:endParaRPr>
          </a:p>
        </p:txBody>
      </p:sp>
      <p:sp>
        <p:nvSpPr>
          <p:cNvPr id="23" name="textruta 22"/>
          <p:cNvSpPr txBox="1"/>
          <p:nvPr/>
        </p:nvSpPr>
        <p:spPr>
          <a:xfrm>
            <a:off x="5932363" y="3223940"/>
            <a:ext cx="2556000" cy="2298570"/>
          </a:xfrm>
          <a:prstGeom prst="roundRect">
            <a:avLst>
              <a:gd name="adj" fmla="val 7827"/>
            </a:avLst>
          </a:prstGeom>
          <a:solidFill>
            <a:schemeClr val="accent3"/>
          </a:solidFill>
          <a:effectLst>
            <a:outerShdw blurRad="50800" dist="38100" dir="2700000" algn="tl" rotWithShape="0">
              <a:prstClr val="black">
                <a:alpha val="40000"/>
              </a:prstClr>
            </a:outerShdw>
          </a:effectLst>
        </p:spPr>
        <p:txBody>
          <a:bodyPr wrap="square" lIns="0" tIns="108000" rIns="0" bIns="0" rtlCol="0" anchor="ctr" anchorCtr="0">
            <a:noAutofit/>
          </a:bodyPr>
          <a:lstStyle/>
          <a:p>
            <a:pPr algn="ctr" rtl="0">
              <a:spcAft>
                <a:spcPts val="300"/>
              </a:spcAft>
            </a:pPr>
            <a:r>
              <a:rPr lang="en-GB" sz="2000" b="1" i="0" u="none" kern="0" spc="50" baseline="30000" dirty="0">
                <a:solidFill>
                  <a:schemeClr val="tx1">
                    <a:lumMod val="50000"/>
                  </a:schemeClr>
                </a:solidFill>
                <a:latin typeface="Arial"/>
                <a:cs typeface="Arial"/>
              </a:rPr>
              <a:t>Other Committees</a:t>
            </a:r>
          </a:p>
          <a:p>
            <a:pPr algn="ctr" rtl="0">
              <a:lnSpc>
                <a:spcPts val="1560"/>
              </a:lnSpc>
            </a:pPr>
            <a:r>
              <a:rPr lang="en-GB" sz="1600" b="1" i="0" u="none" kern="0" spc="50" baseline="30000" dirty="0">
                <a:solidFill>
                  <a:schemeClr val="tx1">
                    <a:lumMod val="50000"/>
                  </a:schemeClr>
                </a:solidFill>
                <a:latin typeface="Arial"/>
                <a:cs typeface="Arial"/>
              </a:rPr>
              <a:t>Archive Committee</a:t>
            </a:r>
          </a:p>
          <a:p>
            <a:pPr algn="ctr" rtl="0">
              <a:lnSpc>
                <a:spcPts val="1560"/>
              </a:lnSpc>
            </a:pPr>
            <a:r>
              <a:rPr lang="en-GB" sz="1600" b="1" i="0" u="none" kern="0" spc="50" baseline="30000" dirty="0">
                <a:solidFill>
                  <a:schemeClr val="tx1">
                    <a:lumMod val="50000"/>
                  </a:schemeClr>
                </a:solidFill>
                <a:latin typeface="Arial"/>
                <a:cs typeface="Arial"/>
              </a:rPr>
              <a:t>Committee for Consumers</a:t>
            </a:r>
          </a:p>
          <a:p>
            <a:pPr algn="ctr" rtl="0">
              <a:lnSpc>
                <a:spcPts val="1560"/>
              </a:lnSpc>
            </a:pPr>
            <a:r>
              <a:rPr lang="en-GB" sz="1600" b="1" i="0" u="none" kern="0" spc="50" baseline="30000" dirty="0">
                <a:solidFill>
                  <a:schemeClr val="tx1">
                    <a:lumMod val="50000"/>
                  </a:schemeClr>
                </a:solidFill>
                <a:latin typeface="Arial"/>
                <a:cs typeface="Arial"/>
              </a:rPr>
              <a:t>Citizen Services</a:t>
            </a:r>
          </a:p>
          <a:p>
            <a:pPr algn="ctr" rtl="0">
              <a:lnSpc>
                <a:spcPts val="1560"/>
              </a:lnSpc>
            </a:pPr>
            <a:r>
              <a:rPr lang="en-GB" sz="1600" b="1" i="0" u="none" kern="0" spc="50" baseline="30000" dirty="0">
                <a:solidFill>
                  <a:schemeClr val="tx1">
                    <a:lumMod val="50000"/>
                  </a:schemeClr>
                </a:solidFill>
                <a:latin typeface="Arial"/>
                <a:cs typeface="Arial"/>
              </a:rPr>
              <a:t>Intraservice Committee</a:t>
            </a:r>
          </a:p>
          <a:p>
            <a:pPr algn="ctr" rtl="0">
              <a:lnSpc>
                <a:spcPts val="1560"/>
              </a:lnSpc>
            </a:pPr>
            <a:r>
              <a:rPr lang="en-GB" sz="1600" b="1" i="0" u="none" kern="0" spc="50" baseline="30000" dirty="0">
                <a:solidFill>
                  <a:schemeClr val="tx1">
                    <a:lumMod val="50000"/>
                  </a:schemeClr>
                </a:solidFill>
                <a:latin typeface="Arial"/>
                <a:cs typeface="Arial"/>
              </a:rPr>
              <a:t>Chief Guardian Committee</a:t>
            </a:r>
          </a:p>
          <a:p>
            <a:pPr algn="ctr" rtl="0">
              <a:lnSpc>
                <a:spcPts val="1560"/>
              </a:lnSpc>
            </a:pPr>
            <a:r>
              <a:rPr lang="en-GB" sz="1600" b="1" i="0" u="none" kern="0" spc="50" baseline="30000" dirty="0" smtClean="0">
                <a:solidFill>
                  <a:schemeClr val="tx1">
                    <a:lumMod val="50000"/>
                  </a:schemeClr>
                </a:solidFill>
                <a:latin typeface="Arial"/>
                <a:cs typeface="Arial"/>
              </a:rPr>
              <a:t>Committee for Allocation                 of Social Welfare</a:t>
            </a:r>
            <a:r>
              <a:rPr lang="en-GB" sz="1600" b="1" i="0" u="none" kern="0" spc="50" dirty="0" smtClean="0">
                <a:solidFill>
                  <a:schemeClr val="tx1">
                    <a:lumMod val="50000"/>
                  </a:schemeClr>
                </a:solidFill>
                <a:latin typeface="Arial"/>
                <a:cs typeface="Arial"/>
              </a:rPr>
              <a:t>  </a:t>
            </a:r>
            <a:endParaRPr lang="en-GB" sz="1600" b="1" kern="0" spc="50" baseline="30000" dirty="0">
              <a:solidFill>
                <a:schemeClr val="tx1">
                  <a:lumMod val="50000"/>
                </a:schemeClr>
              </a:solidFill>
              <a:latin typeface="Arial"/>
              <a:cs typeface="Arial"/>
            </a:endParaRPr>
          </a:p>
        </p:txBody>
      </p:sp>
    </p:spTree>
    <p:extLst>
      <p:ext uri="{BB962C8B-B14F-4D97-AF65-F5344CB8AC3E}">
        <p14:creationId xmlns:p14="http://schemas.microsoft.com/office/powerpoint/2010/main" xmlns="" val="1095307568"/>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22000" y="340144"/>
            <a:ext cx="6738950" cy="695069"/>
          </a:xfrm>
        </p:spPr>
        <p:txBody>
          <a:bodyPr/>
          <a:lstStyle/>
          <a:p>
            <a:r>
              <a:rPr lang="en-GB" dirty="0" smtClean="0"/>
              <a:t>The City of Gothenburg’s organisation</a:t>
            </a:r>
            <a:endParaRPr lang="sv-SE" dirty="0"/>
          </a:p>
        </p:txBody>
      </p:sp>
      <p:sp>
        <p:nvSpPr>
          <p:cNvPr id="4" name="Platshållare för sidfot 3"/>
          <p:cNvSpPr>
            <a:spLocks noGrp="1"/>
          </p:cNvSpPr>
          <p:nvPr>
            <p:ph type="ftr" sz="quarter" idx="14"/>
          </p:nvPr>
        </p:nvSpPr>
        <p:spPr/>
        <p:txBody>
          <a:bodyPr/>
          <a:lstStyle/>
          <a:p>
            <a:r>
              <a:rPr lang="en-GB" dirty="0" smtClean="0"/>
              <a:t> </a:t>
            </a:r>
            <a:endParaRPr lang="en-GB" dirty="0"/>
          </a:p>
        </p:txBody>
      </p:sp>
      <p:sp>
        <p:nvSpPr>
          <p:cNvPr id="36" name="textruta 35"/>
          <p:cNvSpPr txBox="1"/>
          <p:nvPr/>
        </p:nvSpPr>
        <p:spPr>
          <a:xfrm>
            <a:off x="658799" y="1035213"/>
            <a:ext cx="7848000" cy="617620"/>
          </a:xfrm>
          <a:prstGeom prst="roundRect">
            <a:avLst/>
          </a:prstGeom>
          <a:solidFill>
            <a:schemeClr val="accent2"/>
          </a:solidFill>
          <a:effectLst>
            <a:outerShdw blurRad="50800" dist="38100" dir="2700000" algn="tl" rotWithShape="0">
              <a:prstClr val="black">
                <a:alpha val="40000"/>
              </a:prstClr>
            </a:outerShdw>
          </a:effectLst>
        </p:spPr>
        <p:txBody>
          <a:bodyPr wrap="square" lIns="0" tIns="180000" rIns="0" bIns="0" rtlCol="0" anchor="ctr" anchorCtr="0">
            <a:noAutofit/>
          </a:bodyPr>
          <a:lstStyle/>
          <a:p>
            <a:pPr algn="ctr" rtl="0"/>
            <a:r>
              <a:rPr lang="en-GB" sz="3600" b="1" i="0" u="none" kern="0" spc="50" baseline="30000" dirty="0">
                <a:solidFill>
                  <a:srgbClr val="FFFFFF"/>
                </a:solidFill>
                <a:latin typeface="Arial"/>
                <a:cs typeface="Arial"/>
              </a:rPr>
              <a:t>Göteborgs Stadshus AB</a:t>
            </a:r>
            <a:endParaRPr lang="en-GB" sz="3200" b="1" kern="0" spc="50" baseline="30000" dirty="0">
              <a:solidFill>
                <a:srgbClr val="FFFFFF"/>
              </a:solidFill>
              <a:latin typeface="Arial"/>
              <a:cs typeface="Arial"/>
            </a:endParaRPr>
          </a:p>
        </p:txBody>
      </p:sp>
      <p:sp>
        <p:nvSpPr>
          <p:cNvPr id="37" name="textruta 36"/>
          <p:cNvSpPr txBox="1"/>
          <p:nvPr/>
        </p:nvSpPr>
        <p:spPr>
          <a:xfrm>
            <a:off x="669433" y="1716631"/>
            <a:ext cx="2484000" cy="793810"/>
          </a:xfrm>
          <a:prstGeom prst="roundRect">
            <a:avLst/>
          </a:prstGeom>
          <a:solidFill>
            <a:schemeClr val="accent3"/>
          </a:solidFill>
          <a:effectLst>
            <a:outerShdw blurRad="50800" dist="38100" dir="2700000" algn="tl" rotWithShape="0">
              <a:prstClr val="black">
                <a:alpha val="40000"/>
              </a:prstClr>
            </a:outerShdw>
          </a:effectLst>
        </p:spPr>
        <p:txBody>
          <a:bodyPr wrap="square" lIns="0" tIns="108000" rIns="0" bIns="0" rtlCol="0" anchor="ctr" anchorCtr="0">
            <a:noAutofit/>
          </a:bodyPr>
          <a:lstStyle/>
          <a:p>
            <a:pPr algn="ctr" rtl="0">
              <a:spcAft>
                <a:spcPts val="300"/>
              </a:spcAft>
            </a:pPr>
            <a:r>
              <a:rPr lang="en-GB" sz="2000" b="1" i="0" u="none" kern="0" spc="50" baseline="30000" dirty="0">
                <a:solidFill>
                  <a:schemeClr val="tx1">
                    <a:lumMod val="50000"/>
                  </a:schemeClr>
                </a:solidFill>
                <a:latin typeface="Arial"/>
                <a:cs typeface="Arial"/>
              </a:rPr>
              <a:t>Energy</a:t>
            </a:r>
          </a:p>
          <a:p>
            <a:pPr algn="ctr" rtl="0">
              <a:lnSpc>
                <a:spcPts val="1560"/>
              </a:lnSpc>
            </a:pPr>
            <a:r>
              <a:rPr lang="en-GB" sz="1500" b="1" i="0" u="none" kern="0" spc="50" baseline="30000" dirty="0" smtClean="0">
                <a:solidFill>
                  <a:schemeClr val="tx1">
                    <a:lumMod val="50000"/>
                  </a:schemeClr>
                </a:solidFill>
                <a:latin typeface="Arial"/>
                <a:cs typeface="Arial"/>
              </a:rPr>
              <a:t>Göteborg Energi AB</a:t>
            </a:r>
          </a:p>
          <a:p>
            <a:pPr algn="ctr" rtl="0">
              <a:lnSpc>
                <a:spcPts val="1560"/>
              </a:lnSpc>
            </a:pPr>
            <a:r>
              <a:rPr lang="en-GB" sz="1500" b="1" kern="0" spc="50" baseline="30000" dirty="0" smtClean="0">
                <a:solidFill>
                  <a:schemeClr val="tx1">
                    <a:lumMod val="50000"/>
                  </a:schemeClr>
                </a:solidFill>
                <a:latin typeface="Arial"/>
                <a:cs typeface="Arial"/>
              </a:rPr>
              <a:t>+ 18 subsidiaries</a:t>
            </a:r>
            <a:endParaRPr lang="en-GB" sz="1500" b="1" kern="0" spc="50" baseline="30000" dirty="0">
              <a:solidFill>
                <a:schemeClr val="tx1">
                  <a:lumMod val="50000"/>
                </a:schemeClr>
              </a:solidFill>
              <a:latin typeface="Arial"/>
              <a:cs typeface="Arial"/>
            </a:endParaRPr>
          </a:p>
        </p:txBody>
      </p:sp>
      <p:sp>
        <p:nvSpPr>
          <p:cNvPr id="38" name="textruta 37"/>
          <p:cNvSpPr txBox="1"/>
          <p:nvPr/>
        </p:nvSpPr>
        <p:spPr>
          <a:xfrm>
            <a:off x="3270396" y="1711909"/>
            <a:ext cx="2592000" cy="1512000"/>
          </a:xfrm>
          <a:prstGeom prst="roundRect">
            <a:avLst>
              <a:gd name="adj" fmla="val 10507"/>
            </a:avLst>
          </a:prstGeom>
          <a:solidFill>
            <a:schemeClr val="accent3"/>
          </a:solidFill>
          <a:effectLst>
            <a:outerShdw blurRad="50800" dist="38100" dir="2700000" algn="tl" rotWithShape="0">
              <a:prstClr val="black">
                <a:alpha val="40000"/>
              </a:prstClr>
            </a:outerShdw>
          </a:effectLst>
        </p:spPr>
        <p:txBody>
          <a:bodyPr wrap="square" lIns="0" tIns="324000" rIns="0" bIns="0" rtlCol="0" anchor="ctr" anchorCtr="0">
            <a:noAutofit/>
          </a:bodyPr>
          <a:lstStyle/>
          <a:p>
            <a:pPr algn="ctr" rtl="0">
              <a:spcAft>
                <a:spcPts val="300"/>
              </a:spcAft>
            </a:pPr>
            <a:r>
              <a:rPr lang="en-GB" sz="2000" b="1" i="0" u="none" kern="0" spc="50" baseline="30000" dirty="0">
                <a:solidFill>
                  <a:schemeClr val="tx1">
                    <a:lumMod val="50000"/>
                  </a:schemeClr>
                </a:solidFill>
                <a:latin typeface="Arial"/>
                <a:cs typeface="Arial"/>
              </a:rPr>
              <a:t>Tourism, Culture, Events</a:t>
            </a:r>
          </a:p>
          <a:p>
            <a:pPr algn="ctr" rtl="0">
              <a:lnSpc>
                <a:spcPts val="1560"/>
              </a:lnSpc>
            </a:pPr>
            <a:r>
              <a:rPr lang="en-GB" sz="1500" b="1" i="0" u="none" kern="0" spc="50" baseline="30000" dirty="0">
                <a:solidFill>
                  <a:schemeClr val="tx1">
                    <a:lumMod val="50000"/>
                  </a:schemeClr>
                </a:solidFill>
                <a:latin typeface="Arial"/>
                <a:cs typeface="Arial"/>
              </a:rPr>
              <a:t>Göteborg</a:t>
            </a:r>
            <a:r>
              <a:rPr lang="en-GB" sz="1100" b="1" i="0" u="none" kern="0" spc="50" baseline="30000" dirty="0">
                <a:solidFill>
                  <a:schemeClr val="tx1">
                    <a:lumMod val="50000"/>
                  </a:schemeClr>
                </a:solidFill>
                <a:latin typeface="Arial"/>
                <a:cs typeface="Arial"/>
              </a:rPr>
              <a:t> </a:t>
            </a:r>
            <a:r>
              <a:rPr lang="en-GB" sz="1500" b="1" i="0" u="none" kern="0" spc="50" baseline="30000" dirty="0">
                <a:solidFill>
                  <a:schemeClr val="tx1">
                    <a:lumMod val="50000"/>
                  </a:schemeClr>
                </a:solidFill>
                <a:latin typeface="Arial"/>
                <a:cs typeface="Arial"/>
              </a:rPr>
              <a:t>&amp;</a:t>
            </a:r>
            <a:r>
              <a:rPr lang="en-GB" sz="1100" b="1" i="0" u="none" kern="0" spc="50" baseline="30000" dirty="0">
                <a:solidFill>
                  <a:schemeClr val="tx1">
                    <a:lumMod val="50000"/>
                  </a:schemeClr>
                </a:solidFill>
                <a:latin typeface="Arial"/>
                <a:cs typeface="Arial"/>
              </a:rPr>
              <a:t> </a:t>
            </a:r>
            <a:r>
              <a:rPr lang="en-GB" sz="1500" b="1" i="0" u="none" kern="0" spc="50" baseline="30000" dirty="0">
                <a:solidFill>
                  <a:schemeClr val="tx1">
                    <a:lumMod val="50000"/>
                  </a:schemeClr>
                </a:solidFill>
                <a:latin typeface="Arial"/>
                <a:cs typeface="Arial"/>
              </a:rPr>
              <a:t>Co</a:t>
            </a:r>
            <a:r>
              <a:rPr lang="en-GB" sz="1100" b="1" i="0" u="none" kern="0" spc="50" baseline="30000" dirty="0">
                <a:solidFill>
                  <a:schemeClr val="tx1">
                    <a:lumMod val="50000"/>
                  </a:schemeClr>
                </a:solidFill>
                <a:latin typeface="Arial"/>
                <a:cs typeface="Arial"/>
              </a:rPr>
              <a:t> </a:t>
            </a:r>
            <a:r>
              <a:rPr lang="en-GB" sz="1500" b="1" i="0" u="none" kern="0" spc="50" baseline="30000" dirty="0">
                <a:solidFill>
                  <a:schemeClr val="tx1">
                    <a:lumMod val="50000"/>
                  </a:schemeClr>
                </a:solidFill>
                <a:latin typeface="Arial"/>
                <a:cs typeface="Arial"/>
              </a:rPr>
              <a:t>Kommunintressent AB</a:t>
            </a:r>
          </a:p>
          <a:p>
            <a:pPr algn="ctr" rtl="0">
              <a:lnSpc>
                <a:spcPts val="1560"/>
              </a:lnSpc>
            </a:pPr>
            <a:r>
              <a:rPr lang="en-GB" sz="1500" b="1" i="0" u="none" kern="0" spc="50" baseline="30000" dirty="0">
                <a:solidFill>
                  <a:schemeClr val="tx1">
                    <a:lumMod val="50000"/>
                  </a:schemeClr>
                </a:solidFill>
                <a:latin typeface="Arial"/>
                <a:cs typeface="Arial"/>
              </a:rPr>
              <a:t>Göteborg</a:t>
            </a:r>
            <a:r>
              <a:rPr lang="en-GB" sz="1100" b="1" i="0" u="none" kern="0" spc="50" baseline="30000" dirty="0">
                <a:solidFill>
                  <a:schemeClr val="tx1">
                    <a:lumMod val="50000"/>
                  </a:schemeClr>
                </a:solidFill>
                <a:latin typeface="Arial"/>
                <a:cs typeface="Arial"/>
              </a:rPr>
              <a:t> </a:t>
            </a:r>
            <a:r>
              <a:rPr lang="en-GB" sz="1500" b="1" i="0" u="none" kern="0" spc="50" baseline="30000" dirty="0">
                <a:solidFill>
                  <a:schemeClr val="tx1">
                    <a:lumMod val="50000"/>
                  </a:schemeClr>
                </a:solidFill>
                <a:latin typeface="Arial"/>
                <a:cs typeface="Arial"/>
              </a:rPr>
              <a:t>&amp;</a:t>
            </a:r>
            <a:r>
              <a:rPr lang="en-GB" sz="1100" b="1" i="0" u="none" kern="0" spc="50" baseline="30000" dirty="0">
                <a:solidFill>
                  <a:schemeClr val="tx1">
                    <a:lumMod val="50000"/>
                  </a:schemeClr>
                </a:solidFill>
                <a:latin typeface="Arial"/>
                <a:cs typeface="Arial"/>
              </a:rPr>
              <a:t> </a:t>
            </a:r>
            <a:r>
              <a:rPr lang="en-GB" sz="1500" b="1" i="0" u="none" kern="0" spc="50" baseline="30000" dirty="0">
                <a:solidFill>
                  <a:schemeClr val="tx1">
                    <a:lumMod val="50000"/>
                  </a:schemeClr>
                </a:solidFill>
                <a:latin typeface="Arial"/>
                <a:cs typeface="Arial"/>
              </a:rPr>
              <a:t>Co Träffpunkt AB</a:t>
            </a:r>
          </a:p>
          <a:p>
            <a:pPr algn="ctr" rtl="0">
              <a:lnSpc>
                <a:spcPts val="1560"/>
              </a:lnSpc>
            </a:pPr>
            <a:r>
              <a:rPr lang="en-GB" sz="1500" b="1" i="0" u="none" kern="0" spc="50" baseline="30000" dirty="0">
                <a:solidFill>
                  <a:schemeClr val="tx1">
                    <a:lumMod val="50000"/>
                  </a:schemeClr>
                </a:solidFill>
                <a:latin typeface="Arial"/>
                <a:cs typeface="Arial"/>
              </a:rPr>
              <a:t>Got Event AB </a:t>
            </a:r>
          </a:p>
          <a:p>
            <a:pPr algn="ctr" rtl="0">
              <a:lnSpc>
                <a:spcPts val="1560"/>
              </a:lnSpc>
            </a:pPr>
            <a:r>
              <a:rPr lang="en-GB" sz="1500" b="1" i="0" u="none" kern="0" spc="50" baseline="30000" dirty="0">
                <a:solidFill>
                  <a:schemeClr val="tx1">
                    <a:lumMod val="50000"/>
                  </a:schemeClr>
                </a:solidFill>
                <a:latin typeface="Arial"/>
                <a:cs typeface="Arial"/>
              </a:rPr>
              <a:t>Liseberg AB </a:t>
            </a:r>
            <a:endParaRPr lang="en-GB" sz="1500" b="1" kern="0" spc="50" dirty="0">
              <a:solidFill>
                <a:schemeClr val="tx1">
                  <a:lumMod val="50000"/>
                </a:schemeClr>
              </a:solidFill>
              <a:latin typeface="Arial"/>
              <a:cs typeface="Arial"/>
            </a:endParaRPr>
          </a:p>
          <a:p>
            <a:pPr algn="ctr" rtl="0">
              <a:lnSpc>
                <a:spcPts val="1560"/>
              </a:lnSpc>
            </a:pPr>
            <a:r>
              <a:rPr lang="en-GB" sz="1500" b="1" i="0" u="none" kern="0" spc="50" baseline="30000" dirty="0">
                <a:solidFill>
                  <a:schemeClr val="tx1">
                    <a:lumMod val="50000"/>
                  </a:schemeClr>
                </a:solidFill>
                <a:latin typeface="Arial"/>
                <a:cs typeface="Arial"/>
              </a:rPr>
              <a:t>Göteborgs Stadsteater AB </a:t>
            </a:r>
            <a:endParaRPr lang="en-GB" sz="1600" b="1" i="0" u="none" kern="0" spc="50" baseline="30000" dirty="0">
              <a:solidFill>
                <a:schemeClr val="tx1">
                  <a:lumMod val="50000"/>
                </a:schemeClr>
              </a:solidFill>
              <a:latin typeface="Arial"/>
              <a:cs typeface="Arial"/>
            </a:endParaRPr>
          </a:p>
          <a:p>
            <a:pPr algn="ctr" rtl="0">
              <a:lnSpc>
                <a:spcPts val="1560"/>
              </a:lnSpc>
            </a:pPr>
            <a:endParaRPr lang="en-GB" sz="1600" b="1" kern="0" spc="50" baseline="30000" dirty="0">
              <a:solidFill>
                <a:schemeClr val="tx1">
                  <a:lumMod val="50000"/>
                </a:schemeClr>
              </a:solidFill>
              <a:latin typeface="Arial"/>
              <a:cs typeface="Arial"/>
            </a:endParaRPr>
          </a:p>
        </p:txBody>
      </p:sp>
      <p:sp>
        <p:nvSpPr>
          <p:cNvPr id="40" name="textruta 39"/>
          <p:cNvSpPr txBox="1"/>
          <p:nvPr/>
        </p:nvSpPr>
        <p:spPr>
          <a:xfrm>
            <a:off x="658800" y="2570218"/>
            <a:ext cx="2484000" cy="2118308"/>
          </a:xfrm>
          <a:prstGeom prst="roundRect">
            <a:avLst/>
          </a:prstGeom>
          <a:solidFill>
            <a:schemeClr val="accent3"/>
          </a:solidFill>
          <a:effectLst>
            <a:outerShdw blurRad="50800" dist="38100" dir="2700000" algn="tl" rotWithShape="0">
              <a:prstClr val="black">
                <a:alpha val="40000"/>
              </a:prstClr>
            </a:outerShdw>
          </a:effectLst>
        </p:spPr>
        <p:txBody>
          <a:bodyPr wrap="square" lIns="0" tIns="108000" rIns="0" bIns="0" rtlCol="0" anchor="t" anchorCtr="0">
            <a:noAutofit/>
          </a:bodyPr>
          <a:lstStyle/>
          <a:p>
            <a:pPr algn="ctr" rtl="0">
              <a:spcAft>
                <a:spcPts val="300"/>
              </a:spcAft>
            </a:pPr>
            <a:r>
              <a:rPr lang="en-GB" sz="2000" b="1" i="0" u="none" kern="0" spc="50" baseline="30000" dirty="0">
                <a:solidFill>
                  <a:schemeClr val="tx1">
                    <a:lumMod val="50000"/>
                  </a:schemeClr>
                </a:solidFill>
                <a:latin typeface="Arial"/>
                <a:cs typeface="Arial"/>
              </a:rPr>
              <a:t>Housing</a:t>
            </a:r>
          </a:p>
          <a:p>
            <a:pPr algn="ctr" rtl="0">
              <a:lnSpc>
                <a:spcPts val="1560"/>
              </a:lnSpc>
            </a:pPr>
            <a:r>
              <a:rPr lang="en-GB" sz="1500" b="1" i="0" u="none" kern="0" spc="50" baseline="30000" dirty="0">
                <a:solidFill>
                  <a:schemeClr val="tx1">
                    <a:lumMod val="50000"/>
                  </a:schemeClr>
                </a:solidFill>
                <a:latin typeface="Arial"/>
                <a:cs typeface="Arial"/>
              </a:rPr>
              <a:t>Förvaltnings AB Framtiden</a:t>
            </a:r>
          </a:p>
          <a:p>
            <a:pPr algn="ctr" rtl="0">
              <a:lnSpc>
                <a:spcPts val="1560"/>
              </a:lnSpc>
            </a:pPr>
            <a:r>
              <a:rPr lang="en-GB" sz="1500" b="1" i="0" u="none" kern="0" spc="50" baseline="30000" dirty="0">
                <a:solidFill>
                  <a:schemeClr val="tx1">
                    <a:lumMod val="50000"/>
                  </a:schemeClr>
                </a:solidFill>
                <a:latin typeface="Arial"/>
                <a:cs typeface="Arial"/>
              </a:rPr>
              <a:t>Bostads AB Poseidon</a:t>
            </a:r>
          </a:p>
          <a:p>
            <a:pPr algn="ctr" rtl="0">
              <a:lnSpc>
                <a:spcPts val="1560"/>
              </a:lnSpc>
            </a:pPr>
            <a:r>
              <a:rPr lang="en-GB" sz="1500" b="1" i="0" u="none" kern="0" spc="50" baseline="30000" dirty="0">
                <a:solidFill>
                  <a:schemeClr val="tx1">
                    <a:lumMod val="50000"/>
                  </a:schemeClr>
                </a:solidFill>
                <a:latin typeface="Arial"/>
                <a:cs typeface="Arial"/>
              </a:rPr>
              <a:t>Familjebostäder i Göteborg</a:t>
            </a:r>
          </a:p>
          <a:p>
            <a:pPr algn="ctr" rtl="0">
              <a:lnSpc>
                <a:spcPts val="1560"/>
              </a:lnSpc>
            </a:pPr>
            <a:r>
              <a:rPr lang="en-GB" sz="1500" b="1" i="0" u="none" kern="0" spc="50" baseline="30000" dirty="0">
                <a:solidFill>
                  <a:schemeClr val="tx1">
                    <a:lumMod val="50000"/>
                  </a:schemeClr>
                </a:solidFill>
                <a:latin typeface="Arial"/>
                <a:cs typeface="Arial"/>
              </a:rPr>
              <a:t>Gårdstensbostäder</a:t>
            </a:r>
          </a:p>
          <a:p>
            <a:pPr algn="ctr" rtl="0">
              <a:lnSpc>
                <a:spcPts val="1560"/>
              </a:lnSpc>
            </a:pPr>
            <a:r>
              <a:rPr lang="en-GB" sz="1500" b="1" i="0" u="none" kern="0" spc="50" baseline="30000" dirty="0">
                <a:solidFill>
                  <a:schemeClr val="tx1">
                    <a:lumMod val="50000"/>
                  </a:schemeClr>
                </a:solidFill>
                <a:latin typeface="Arial"/>
                <a:cs typeface="Arial"/>
              </a:rPr>
              <a:t>Göteborgs Stads bostads AB</a:t>
            </a:r>
          </a:p>
          <a:p>
            <a:pPr algn="ctr" rtl="0">
              <a:lnSpc>
                <a:spcPts val="1560"/>
              </a:lnSpc>
            </a:pPr>
            <a:r>
              <a:rPr lang="en-GB" sz="1500" b="1" i="0" u="none" kern="0" spc="50" baseline="30000" dirty="0">
                <a:solidFill>
                  <a:schemeClr val="tx1">
                    <a:lumMod val="50000"/>
                  </a:schemeClr>
                </a:solidFill>
                <a:latin typeface="Arial"/>
                <a:cs typeface="Arial"/>
              </a:rPr>
              <a:t>Göteborgs Egnahems </a:t>
            </a:r>
            <a:r>
              <a:rPr lang="en-GB" sz="1500" b="1" i="0" u="none" kern="0" spc="50" baseline="30000" dirty="0" smtClean="0">
                <a:solidFill>
                  <a:schemeClr val="tx1">
                    <a:lumMod val="50000"/>
                  </a:schemeClr>
                </a:solidFill>
                <a:latin typeface="Arial"/>
                <a:cs typeface="Arial"/>
              </a:rPr>
              <a:t>AB</a:t>
            </a:r>
          </a:p>
          <a:p>
            <a:pPr algn="ctr" rtl="0">
              <a:lnSpc>
                <a:spcPts val="1560"/>
              </a:lnSpc>
            </a:pPr>
            <a:r>
              <a:rPr lang="en-GB" sz="1500" b="1" kern="0" spc="50" baseline="30000" dirty="0" smtClean="0">
                <a:solidFill>
                  <a:schemeClr val="tx1">
                    <a:lumMod val="50000"/>
                  </a:schemeClr>
                </a:solidFill>
                <a:latin typeface="Arial"/>
                <a:cs typeface="Arial"/>
              </a:rPr>
              <a:t>Rysåsens Fastighets AB</a:t>
            </a:r>
          </a:p>
          <a:p>
            <a:pPr algn="ctr">
              <a:lnSpc>
                <a:spcPts val="1560"/>
              </a:lnSpc>
            </a:pPr>
            <a:r>
              <a:rPr lang="en-GB" sz="1500" b="1" kern="0" spc="50" baseline="30000" dirty="0" smtClean="0">
                <a:solidFill>
                  <a:schemeClr val="tx1">
                    <a:lumMod val="50000"/>
                  </a:schemeClr>
                </a:solidFill>
                <a:latin typeface="Arial"/>
                <a:cs typeface="Arial"/>
              </a:rPr>
              <a:t>Störningsjouren</a:t>
            </a:r>
            <a:r>
              <a:rPr lang="en-GB" sz="1500" b="1" kern="0" spc="50" dirty="0" smtClean="0">
                <a:solidFill>
                  <a:schemeClr val="tx1">
                    <a:lumMod val="50000"/>
                  </a:schemeClr>
                </a:solidFill>
                <a:latin typeface="Arial"/>
                <a:cs typeface="Arial"/>
              </a:rPr>
              <a:t> </a:t>
            </a:r>
            <a:r>
              <a:rPr lang="en-GB" sz="1500" b="1" kern="0" spc="50" baseline="30000" dirty="0" smtClean="0">
                <a:solidFill>
                  <a:schemeClr val="tx1">
                    <a:lumMod val="50000"/>
                  </a:schemeClr>
                </a:solidFill>
                <a:latin typeface="Arial"/>
                <a:cs typeface="Arial"/>
              </a:rPr>
              <a:t>i</a:t>
            </a:r>
            <a:r>
              <a:rPr lang="en-GB" sz="1500" b="1" kern="0" spc="50" dirty="0" smtClean="0">
                <a:solidFill>
                  <a:schemeClr val="tx1">
                    <a:lumMod val="50000"/>
                  </a:schemeClr>
                </a:solidFill>
                <a:latin typeface="Arial"/>
                <a:cs typeface="Arial"/>
              </a:rPr>
              <a:t> </a:t>
            </a:r>
            <a:r>
              <a:rPr lang="en-GB" sz="1500" b="1" kern="0" spc="50" baseline="30000" dirty="0" smtClean="0">
                <a:solidFill>
                  <a:schemeClr val="tx1">
                    <a:lumMod val="50000"/>
                  </a:schemeClr>
                </a:solidFill>
                <a:latin typeface="Arial"/>
                <a:cs typeface="Arial"/>
              </a:rPr>
              <a:t>Göteborg</a:t>
            </a:r>
            <a:r>
              <a:rPr lang="en-GB" sz="1500" b="1" kern="0" spc="50" dirty="0" smtClean="0">
                <a:solidFill>
                  <a:schemeClr val="tx1">
                    <a:lumMod val="50000"/>
                  </a:schemeClr>
                </a:solidFill>
                <a:latin typeface="Arial"/>
                <a:cs typeface="Arial"/>
              </a:rPr>
              <a:t> </a:t>
            </a:r>
            <a:r>
              <a:rPr lang="en-GB" sz="1500" b="1" kern="0" spc="50" baseline="30000" dirty="0" smtClean="0">
                <a:solidFill>
                  <a:schemeClr val="tx1">
                    <a:lumMod val="50000"/>
                  </a:schemeClr>
                </a:solidFill>
                <a:latin typeface="Arial"/>
                <a:cs typeface="Arial"/>
              </a:rPr>
              <a:t>AB</a:t>
            </a:r>
          </a:p>
          <a:p>
            <a:pPr algn="ctr">
              <a:lnSpc>
                <a:spcPts val="1560"/>
              </a:lnSpc>
            </a:pPr>
            <a:endParaRPr lang="en-GB" sz="1500" b="1" kern="0" spc="50" baseline="30000" dirty="0" smtClean="0">
              <a:solidFill>
                <a:schemeClr val="tx1">
                  <a:lumMod val="50000"/>
                </a:schemeClr>
              </a:solidFill>
              <a:latin typeface="Arial"/>
              <a:cs typeface="Arial"/>
            </a:endParaRPr>
          </a:p>
          <a:p>
            <a:pPr algn="ctr" rtl="0">
              <a:lnSpc>
                <a:spcPts val="1560"/>
              </a:lnSpc>
            </a:pPr>
            <a:endParaRPr lang="en-GB" sz="1500" b="1" kern="0" spc="50" baseline="30000" dirty="0" smtClean="0">
              <a:solidFill>
                <a:schemeClr val="tx1">
                  <a:lumMod val="50000"/>
                </a:schemeClr>
              </a:solidFill>
              <a:latin typeface="Arial"/>
              <a:cs typeface="Arial"/>
            </a:endParaRPr>
          </a:p>
          <a:p>
            <a:pPr algn="ctr" rtl="0">
              <a:lnSpc>
                <a:spcPts val="1560"/>
              </a:lnSpc>
            </a:pPr>
            <a:endParaRPr lang="en-GB" sz="1500" b="1" kern="0" spc="50" baseline="30000" dirty="0">
              <a:solidFill>
                <a:schemeClr val="tx1">
                  <a:lumMod val="50000"/>
                </a:schemeClr>
              </a:solidFill>
              <a:latin typeface="Arial"/>
              <a:cs typeface="Arial"/>
            </a:endParaRPr>
          </a:p>
        </p:txBody>
      </p:sp>
      <p:sp>
        <p:nvSpPr>
          <p:cNvPr id="42" name="textruta 41"/>
          <p:cNvSpPr txBox="1"/>
          <p:nvPr/>
        </p:nvSpPr>
        <p:spPr>
          <a:xfrm>
            <a:off x="3269863" y="3296826"/>
            <a:ext cx="2592000" cy="576000"/>
          </a:xfrm>
          <a:prstGeom prst="roundRect">
            <a:avLst/>
          </a:prstGeom>
          <a:solidFill>
            <a:schemeClr val="accent3"/>
          </a:solidFill>
          <a:effectLst>
            <a:outerShdw blurRad="50800" dist="38100" dir="2700000" algn="tl" rotWithShape="0">
              <a:prstClr val="black">
                <a:alpha val="40000"/>
              </a:prstClr>
            </a:outerShdw>
          </a:effectLst>
        </p:spPr>
        <p:txBody>
          <a:bodyPr wrap="square" lIns="0" tIns="108000" rIns="0" bIns="0" rtlCol="0" anchor="t" anchorCtr="0">
            <a:noAutofit/>
          </a:bodyPr>
          <a:lstStyle/>
          <a:p>
            <a:pPr algn="ctr" rtl="0">
              <a:spcAft>
                <a:spcPts val="300"/>
              </a:spcAft>
            </a:pPr>
            <a:r>
              <a:rPr lang="en-GB" sz="2000" b="1" i="0" u="none" kern="0" spc="50" baseline="30000" dirty="0">
                <a:solidFill>
                  <a:schemeClr val="tx1">
                    <a:lumMod val="50000"/>
                  </a:schemeClr>
                </a:solidFill>
                <a:latin typeface="Arial"/>
                <a:cs typeface="Arial"/>
              </a:rPr>
              <a:t>Port</a:t>
            </a:r>
          </a:p>
          <a:p>
            <a:pPr algn="ctr" rtl="0">
              <a:lnSpc>
                <a:spcPts val="1560"/>
              </a:lnSpc>
            </a:pPr>
            <a:r>
              <a:rPr lang="en-GB" sz="1500" b="1" i="0" u="none" kern="0" spc="50" baseline="30000" dirty="0">
                <a:solidFill>
                  <a:schemeClr val="tx1">
                    <a:lumMod val="50000"/>
                  </a:schemeClr>
                </a:solidFill>
                <a:latin typeface="Arial"/>
                <a:cs typeface="Arial"/>
              </a:rPr>
              <a:t>Göteborgs Hamn AB</a:t>
            </a:r>
            <a:endParaRPr lang="en-GB" sz="1500" b="1" kern="0" spc="50" baseline="30000" dirty="0">
              <a:solidFill>
                <a:schemeClr val="tx1">
                  <a:lumMod val="50000"/>
                </a:schemeClr>
              </a:solidFill>
              <a:latin typeface="Arial"/>
              <a:cs typeface="Arial"/>
            </a:endParaRPr>
          </a:p>
        </p:txBody>
      </p:sp>
      <p:sp>
        <p:nvSpPr>
          <p:cNvPr id="43" name="textruta 42"/>
          <p:cNvSpPr txBox="1"/>
          <p:nvPr/>
        </p:nvSpPr>
        <p:spPr>
          <a:xfrm>
            <a:off x="3269863" y="3936624"/>
            <a:ext cx="2592000" cy="576000"/>
          </a:xfrm>
          <a:prstGeom prst="roundRect">
            <a:avLst/>
          </a:prstGeom>
          <a:solidFill>
            <a:schemeClr val="accent3"/>
          </a:solidFill>
          <a:effectLst>
            <a:outerShdw blurRad="50800" dist="38100" dir="2700000" algn="tl" rotWithShape="0">
              <a:prstClr val="black">
                <a:alpha val="40000"/>
              </a:prstClr>
            </a:outerShdw>
          </a:effectLst>
        </p:spPr>
        <p:txBody>
          <a:bodyPr wrap="square" lIns="0" tIns="108000" rIns="0" bIns="0" rtlCol="0" anchor="t" anchorCtr="0">
            <a:noAutofit/>
          </a:bodyPr>
          <a:lstStyle/>
          <a:p>
            <a:pPr algn="ctr" rtl="0">
              <a:spcAft>
                <a:spcPts val="300"/>
              </a:spcAft>
            </a:pPr>
            <a:r>
              <a:rPr lang="en-GB" sz="2000" b="1" i="0" u="none" kern="0" spc="50" baseline="30000" dirty="0">
                <a:solidFill>
                  <a:schemeClr val="tx1">
                    <a:lumMod val="50000"/>
                  </a:schemeClr>
                </a:solidFill>
                <a:latin typeface="Arial"/>
                <a:cs typeface="Arial"/>
              </a:rPr>
              <a:t>Regional companies</a:t>
            </a:r>
          </a:p>
          <a:p>
            <a:pPr algn="ctr" rtl="0">
              <a:lnSpc>
                <a:spcPts val="1560"/>
              </a:lnSpc>
            </a:pPr>
            <a:r>
              <a:rPr lang="en-GB" sz="1500" b="1" i="0" u="none" kern="0" spc="50" baseline="30000" dirty="0">
                <a:solidFill>
                  <a:schemeClr val="tx1">
                    <a:lumMod val="50000"/>
                  </a:schemeClr>
                </a:solidFill>
                <a:latin typeface="Arial"/>
                <a:cs typeface="Arial"/>
              </a:rPr>
              <a:t>Renova AB, Gryab </a:t>
            </a:r>
            <a:r>
              <a:rPr lang="en-GB" sz="1500" b="1" i="0" u="none" kern="0" spc="50" baseline="30000" dirty="0" smtClean="0">
                <a:solidFill>
                  <a:schemeClr val="tx1">
                    <a:lumMod val="50000"/>
                  </a:schemeClr>
                </a:solidFill>
                <a:latin typeface="Arial"/>
                <a:cs typeface="Arial"/>
              </a:rPr>
              <a:t>AB, </a:t>
            </a:r>
            <a:r>
              <a:rPr lang="en-GB" sz="1500" b="1" i="0" u="none" kern="0" spc="50" baseline="30000" dirty="0">
                <a:solidFill>
                  <a:schemeClr val="tx1">
                    <a:lumMod val="50000"/>
                  </a:schemeClr>
                </a:solidFill>
                <a:latin typeface="Arial"/>
                <a:cs typeface="Arial"/>
              </a:rPr>
              <a:t>GREFAB</a:t>
            </a:r>
            <a:endParaRPr lang="en-GB" sz="1500" b="1" kern="0" spc="50" baseline="30000" dirty="0">
              <a:solidFill>
                <a:schemeClr val="tx1">
                  <a:lumMod val="50000"/>
                </a:schemeClr>
              </a:solidFill>
              <a:latin typeface="Arial"/>
              <a:cs typeface="Arial"/>
            </a:endParaRPr>
          </a:p>
        </p:txBody>
      </p:sp>
      <p:sp>
        <p:nvSpPr>
          <p:cNvPr id="44" name="textruta 43"/>
          <p:cNvSpPr txBox="1"/>
          <p:nvPr/>
        </p:nvSpPr>
        <p:spPr>
          <a:xfrm>
            <a:off x="3269863" y="4582196"/>
            <a:ext cx="2592000" cy="576000"/>
          </a:xfrm>
          <a:prstGeom prst="roundRect">
            <a:avLst/>
          </a:prstGeom>
          <a:solidFill>
            <a:schemeClr val="accent3"/>
          </a:solidFill>
          <a:effectLst>
            <a:outerShdw blurRad="50800" dist="38100" dir="2700000" algn="tl" rotWithShape="0">
              <a:prstClr val="black">
                <a:alpha val="40000"/>
              </a:prstClr>
            </a:outerShdw>
          </a:effectLst>
        </p:spPr>
        <p:txBody>
          <a:bodyPr wrap="square" lIns="0" tIns="108000" rIns="0" bIns="0" rtlCol="0" anchor="t" anchorCtr="0">
            <a:noAutofit/>
          </a:bodyPr>
          <a:lstStyle/>
          <a:p>
            <a:pPr algn="ctr" rtl="0">
              <a:spcAft>
                <a:spcPts val="300"/>
              </a:spcAft>
            </a:pPr>
            <a:r>
              <a:rPr lang="en-GB" sz="2000" b="1" i="0" u="none" kern="0" spc="50" baseline="30000" dirty="0">
                <a:solidFill>
                  <a:schemeClr val="tx1">
                    <a:lumMod val="50000"/>
                  </a:schemeClr>
                </a:solidFill>
                <a:latin typeface="Arial"/>
                <a:cs typeface="Arial"/>
              </a:rPr>
              <a:t>Boplats Göteborg</a:t>
            </a:r>
          </a:p>
          <a:p>
            <a:pPr algn="ctr" rtl="0">
              <a:lnSpc>
                <a:spcPts val="1560"/>
              </a:lnSpc>
            </a:pPr>
            <a:r>
              <a:rPr lang="en-GB" sz="1500" b="1" i="0" u="none" kern="0" spc="50" baseline="30000" dirty="0">
                <a:solidFill>
                  <a:schemeClr val="tx1">
                    <a:lumMod val="50000"/>
                  </a:schemeClr>
                </a:solidFill>
                <a:latin typeface="Arial"/>
                <a:cs typeface="Arial"/>
              </a:rPr>
              <a:t>Temporary placement</a:t>
            </a:r>
            <a:endParaRPr lang="en-GB" sz="1500" b="1" kern="0" spc="50" baseline="30000" dirty="0">
              <a:solidFill>
                <a:schemeClr val="tx1">
                  <a:lumMod val="50000"/>
                </a:schemeClr>
              </a:solidFill>
              <a:latin typeface="Arial"/>
              <a:cs typeface="Arial"/>
            </a:endParaRPr>
          </a:p>
        </p:txBody>
      </p:sp>
      <p:sp>
        <p:nvSpPr>
          <p:cNvPr id="15" name="textruta 14"/>
          <p:cNvSpPr txBox="1"/>
          <p:nvPr/>
        </p:nvSpPr>
        <p:spPr>
          <a:xfrm>
            <a:off x="646608" y="4761179"/>
            <a:ext cx="2484000" cy="1390068"/>
          </a:xfrm>
          <a:prstGeom prst="roundRect">
            <a:avLst/>
          </a:prstGeom>
          <a:solidFill>
            <a:schemeClr val="accent3"/>
          </a:solidFill>
          <a:effectLst>
            <a:outerShdw blurRad="50800" dist="38100" dir="2700000" algn="tl" rotWithShape="0">
              <a:prstClr val="black">
                <a:alpha val="40000"/>
              </a:prstClr>
            </a:outerShdw>
          </a:effectLst>
        </p:spPr>
        <p:txBody>
          <a:bodyPr wrap="square" lIns="0" tIns="108000" rIns="0" bIns="0" rtlCol="0" anchor="ctr" anchorCtr="0">
            <a:noAutofit/>
          </a:bodyPr>
          <a:lstStyle/>
          <a:p>
            <a:pPr algn="ctr">
              <a:spcAft>
                <a:spcPts val="300"/>
              </a:spcAft>
            </a:pPr>
            <a:r>
              <a:rPr lang="sv-SE" sz="2000" b="1" kern="0" spc="50" baseline="30000" dirty="0" smtClean="0">
                <a:solidFill>
                  <a:schemeClr val="tx1">
                    <a:lumMod val="50000"/>
                  </a:schemeClr>
                </a:solidFill>
                <a:latin typeface="Arial"/>
                <a:cs typeface="Arial"/>
              </a:rPr>
              <a:t>Commercial premises</a:t>
            </a:r>
          </a:p>
          <a:p>
            <a:pPr algn="ctr">
              <a:lnSpc>
                <a:spcPts val="1560"/>
              </a:lnSpc>
            </a:pPr>
            <a:r>
              <a:rPr lang="sv-SE" sz="1500" b="1" kern="0" spc="50" baseline="30000" dirty="0" smtClean="0">
                <a:solidFill>
                  <a:schemeClr val="tx1">
                    <a:lumMod val="50000"/>
                  </a:schemeClr>
                </a:solidFill>
                <a:latin typeface="Arial"/>
                <a:cs typeface="Arial"/>
              </a:rPr>
              <a:t>Älvstranden Utveckling AB</a:t>
            </a:r>
          </a:p>
          <a:p>
            <a:pPr algn="ctr">
              <a:lnSpc>
                <a:spcPts val="1560"/>
              </a:lnSpc>
            </a:pPr>
            <a:r>
              <a:rPr lang="sv-SE" sz="1500" b="1" kern="0" spc="50" baseline="30000" dirty="0" smtClean="0">
                <a:solidFill>
                  <a:schemeClr val="tx1">
                    <a:lumMod val="50000"/>
                  </a:schemeClr>
                </a:solidFill>
                <a:latin typeface="Arial"/>
                <a:cs typeface="Arial"/>
              </a:rPr>
              <a:t>HIGAB</a:t>
            </a:r>
          </a:p>
          <a:p>
            <a:pPr algn="ctr">
              <a:lnSpc>
                <a:spcPts val="1560"/>
              </a:lnSpc>
            </a:pPr>
            <a:r>
              <a:rPr lang="sv-SE" sz="1500" b="1" kern="0" spc="50" baseline="30000" dirty="0" smtClean="0">
                <a:solidFill>
                  <a:schemeClr val="tx1">
                    <a:lumMod val="50000"/>
                  </a:schemeClr>
                </a:solidFill>
                <a:latin typeface="Arial"/>
                <a:cs typeface="Arial"/>
              </a:rPr>
              <a:t>Scandinavium AB</a:t>
            </a:r>
          </a:p>
          <a:p>
            <a:pPr algn="ctr">
              <a:lnSpc>
                <a:spcPts val="1560"/>
              </a:lnSpc>
            </a:pPr>
            <a:r>
              <a:rPr lang="sv-SE" sz="1500" b="1" kern="0" spc="50" baseline="30000" dirty="0" smtClean="0">
                <a:solidFill>
                  <a:schemeClr val="tx1">
                    <a:lumMod val="50000"/>
                  </a:schemeClr>
                </a:solidFill>
                <a:latin typeface="Arial"/>
                <a:cs typeface="Arial"/>
              </a:rPr>
              <a:t>Förvaltnings AB Göteborgslokaler</a:t>
            </a:r>
          </a:p>
          <a:p>
            <a:pPr algn="ctr">
              <a:lnSpc>
                <a:spcPts val="1560"/>
              </a:lnSpc>
            </a:pPr>
            <a:r>
              <a:rPr lang="sv-SE" sz="1500" b="1" kern="0" spc="50" baseline="30000" dirty="0" smtClean="0">
                <a:solidFill>
                  <a:schemeClr val="tx1">
                    <a:lumMod val="50000"/>
                  </a:schemeClr>
                </a:solidFill>
                <a:latin typeface="Arial"/>
                <a:cs typeface="Arial"/>
              </a:rPr>
              <a:t>Göteborgs Stads Parkerings AB</a:t>
            </a:r>
          </a:p>
        </p:txBody>
      </p:sp>
      <p:sp>
        <p:nvSpPr>
          <p:cNvPr id="16" name="textruta 15"/>
          <p:cNvSpPr txBox="1"/>
          <p:nvPr/>
        </p:nvSpPr>
        <p:spPr>
          <a:xfrm>
            <a:off x="5988925" y="1728422"/>
            <a:ext cx="2484000" cy="1180931"/>
          </a:xfrm>
          <a:prstGeom prst="roundRect">
            <a:avLst/>
          </a:prstGeom>
          <a:solidFill>
            <a:schemeClr val="accent3"/>
          </a:solidFill>
          <a:effectLst>
            <a:outerShdw blurRad="50800" dist="38100" dir="2700000" algn="tl" rotWithShape="0">
              <a:prstClr val="black">
                <a:alpha val="40000"/>
              </a:prstClr>
            </a:outerShdw>
          </a:effectLst>
        </p:spPr>
        <p:txBody>
          <a:bodyPr wrap="square" lIns="0" tIns="108000" rIns="0" bIns="0" rtlCol="0" anchor="ctr" anchorCtr="0">
            <a:noAutofit/>
          </a:bodyPr>
          <a:lstStyle/>
          <a:p>
            <a:pPr algn="ctr">
              <a:spcAft>
                <a:spcPts val="300"/>
              </a:spcAft>
            </a:pPr>
            <a:r>
              <a:rPr lang="sv-SE" sz="2000" b="1" kern="0" spc="50" baseline="30000" dirty="0" smtClean="0">
                <a:solidFill>
                  <a:schemeClr val="tx1">
                    <a:lumMod val="50000"/>
                  </a:schemeClr>
                </a:solidFill>
                <a:latin typeface="Arial"/>
                <a:cs typeface="Arial"/>
              </a:rPr>
              <a:t>Public transport</a:t>
            </a:r>
          </a:p>
          <a:p>
            <a:pPr algn="ctr">
              <a:lnSpc>
                <a:spcPts val="1560"/>
              </a:lnSpc>
            </a:pPr>
            <a:r>
              <a:rPr lang="sv-SE" sz="1500" b="1" kern="0" spc="50" baseline="30000" dirty="0" smtClean="0">
                <a:solidFill>
                  <a:schemeClr val="tx1">
                    <a:lumMod val="50000"/>
                  </a:schemeClr>
                </a:solidFill>
                <a:latin typeface="Arial"/>
                <a:cs typeface="Arial"/>
              </a:rPr>
              <a:t>Göteborgs Spårvägar AB</a:t>
            </a:r>
          </a:p>
          <a:p>
            <a:pPr algn="ctr">
              <a:lnSpc>
                <a:spcPts val="1560"/>
              </a:lnSpc>
            </a:pPr>
            <a:r>
              <a:rPr lang="sv-SE" sz="1500" b="1" kern="0" spc="50" baseline="30000" dirty="0" smtClean="0">
                <a:solidFill>
                  <a:schemeClr val="tx1">
                    <a:lumMod val="50000"/>
                  </a:schemeClr>
                </a:solidFill>
                <a:latin typeface="Arial"/>
                <a:cs typeface="Arial"/>
              </a:rPr>
              <a:t>GS</a:t>
            </a:r>
            <a:r>
              <a:rPr lang="sv-SE" sz="1500" b="1" kern="0" spc="50" dirty="0" smtClean="0">
                <a:solidFill>
                  <a:schemeClr val="tx1">
                    <a:lumMod val="50000"/>
                  </a:schemeClr>
                </a:solidFill>
                <a:latin typeface="Arial"/>
                <a:cs typeface="Arial"/>
              </a:rPr>
              <a:t> </a:t>
            </a:r>
            <a:r>
              <a:rPr lang="sv-SE" sz="1500" b="1" kern="0" spc="50" baseline="30000" dirty="0" smtClean="0">
                <a:solidFill>
                  <a:schemeClr val="tx1">
                    <a:lumMod val="50000"/>
                  </a:schemeClr>
                </a:solidFill>
                <a:latin typeface="Arial"/>
                <a:cs typeface="Arial"/>
              </a:rPr>
              <a:t>Buss AB</a:t>
            </a:r>
          </a:p>
          <a:p>
            <a:pPr algn="ctr">
              <a:lnSpc>
                <a:spcPts val="1560"/>
              </a:lnSpc>
            </a:pPr>
            <a:r>
              <a:rPr lang="sv-SE" sz="1500" b="1" kern="0" spc="50" baseline="30000" dirty="0" smtClean="0">
                <a:solidFill>
                  <a:schemeClr val="tx1">
                    <a:lumMod val="50000"/>
                  </a:schemeClr>
                </a:solidFill>
                <a:latin typeface="Arial"/>
                <a:cs typeface="Arial"/>
              </a:rPr>
              <a:t>GS Trafikantservice AB</a:t>
            </a:r>
          </a:p>
          <a:p>
            <a:pPr algn="ctr">
              <a:lnSpc>
                <a:spcPts val="1560"/>
              </a:lnSpc>
            </a:pPr>
            <a:r>
              <a:rPr lang="sv-SE" sz="1500" b="1" kern="0" spc="50" baseline="30000" dirty="0" smtClean="0">
                <a:solidFill>
                  <a:schemeClr val="tx1">
                    <a:lumMod val="50000"/>
                  </a:schemeClr>
                </a:solidFill>
                <a:latin typeface="Arial"/>
                <a:cs typeface="Arial"/>
              </a:rPr>
              <a:t>GS</a:t>
            </a:r>
            <a:r>
              <a:rPr lang="sv-SE" sz="1500" b="1" kern="0" spc="50" dirty="0" smtClean="0">
                <a:solidFill>
                  <a:schemeClr val="tx1">
                    <a:lumMod val="50000"/>
                  </a:schemeClr>
                </a:solidFill>
                <a:latin typeface="Arial"/>
                <a:cs typeface="Arial"/>
              </a:rPr>
              <a:t> </a:t>
            </a:r>
            <a:r>
              <a:rPr lang="sv-SE" sz="1500" b="1" kern="0" spc="50" baseline="30000" dirty="0" smtClean="0">
                <a:solidFill>
                  <a:schemeClr val="tx1">
                    <a:lumMod val="50000"/>
                  </a:schemeClr>
                </a:solidFill>
                <a:latin typeface="Arial"/>
                <a:cs typeface="Arial"/>
              </a:rPr>
              <a:t>Spårvagn AB</a:t>
            </a:r>
            <a:endParaRPr lang="sv-SE" sz="1500" b="1" kern="0" spc="50" baseline="30000" dirty="0">
              <a:solidFill>
                <a:schemeClr val="tx1">
                  <a:lumMod val="50000"/>
                </a:schemeClr>
              </a:solidFill>
              <a:latin typeface="Arial"/>
              <a:cs typeface="Arial"/>
            </a:endParaRPr>
          </a:p>
        </p:txBody>
      </p:sp>
      <p:sp>
        <p:nvSpPr>
          <p:cNvPr id="17" name="textruta 16"/>
          <p:cNvSpPr txBox="1"/>
          <p:nvPr/>
        </p:nvSpPr>
        <p:spPr>
          <a:xfrm>
            <a:off x="5988925" y="2970313"/>
            <a:ext cx="2484000" cy="1474296"/>
          </a:xfrm>
          <a:prstGeom prst="roundRect">
            <a:avLst/>
          </a:prstGeom>
          <a:solidFill>
            <a:schemeClr val="accent3"/>
          </a:solidFill>
          <a:effectLst>
            <a:outerShdw blurRad="50800" dist="38100" dir="2700000" algn="tl" rotWithShape="0">
              <a:prstClr val="black">
                <a:alpha val="40000"/>
              </a:prstClr>
            </a:outerShdw>
          </a:effectLst>
        </p:spPr>
        <p:txBody>
          <a:bodyPr wrap="square" lIns="0" tIns="108000" rIns="0" bIns="0" rtlCol="0" anchor="t" anchorCtr="0">
            <a:noAutofit/>
          </a:bodyPr>
          <a:lstStyle/>
          <a:p>
            <a:pPr algn="ctr">
              <a:spcAft>
                <a:spcPts val="300"/>
              </a:spcAft>
            </a:pPr>
            <a:r>
              <a:rPr lang="sv-SE" sz="2000" b="1" kern="0" spc="50" baseline="30000" dirty="0" smtClean="0">
                <a:solidFill>
                  <a:schemeClr val="tx1">
                    <a:lumMod val="50000"/>
                  </a:schemeClr>
                </a:solidFill>
                <a:latin typeface="Arial"/>
                <a:cs typeface="Arial"/>
              </a:rPr>
              <a:t>Internal </a:t>
            </a:r>
            <a:r>
              <a:rPr lang="sv-SE" sz="2000" b="1" kern="0" spc="50" baseline="30000" dirty="0" err="1" smtClean="0">
                <a:solidFill>
                  <a:schemeClr val="tx1">
                    <a:lumMod val="50000"/>
                  </a:schemeClr>
                </a:solidFill>
                <a:latin typeface="Arial"/>
                <a:cs typeface="Arial"/>
              </a:rPr>
              <a:t>companies</a:t>
            </a:r>
            <a:endParaRPr lang="sv-SE" sz="2000" b="1" kern="0" spc="50" baseline="30000" dirty="0" smtClean="0">
              <a:solidFill>
                <a:schemeClr val="tx1">
                  <a:lumMod val="50000"/>
                </a:schemeClr>
              </a:solidFill>
              <a:latin typeface="Arial"/>
              <a:cs typeface="Arial"/>
            </a:endParaRPr>
          </a:p>
          <a:p>
            <a:pPr algn="ctr">
              <a:lnSpc>
                <a:spcPts val="1560"/>
              </a:lnSpc>
            </a:pPr>
            <a:r>
              <a:rPr lang="sv-SE" sz="1500" b="1" kern="0" spc="50" baseline="30000" dirty="0" smtClean="0">
                <a:solidFill>
                  <a:schemeClr val="tx1">
                    <a:lumMod val="50000"/>
                  </a:schemeClr>
                </a:solidFill>
                <a:latin typeface="Arial"/>
                <a:cs typeface="Arial"/>
              </a:rPr>
              <a:t>Göteborgs Gatu AB</a:t>
            </a:r>
          </a:p>
          <a:p>
            <a:pPr algn="ctr">
              <a:lnSpc>
                <a:spcPts val="1560"/>
              </a:lnSpc>
            </a:pPr>
            <a:r>
              <a:rPr lang="sv-SE" sz="1500" b="1" kern="0" spc="50" baseline="30000" dirty="0" smtClean="0">
                <a:solidFill>
                  <a:schemeClr val="tx1">
                    <a:lumMod val="50000"/>
                  </a:schemeClr>
                </a:solidFill>
                <a:latin typeface="Arial"/>
                <a:cs typeface="Arial"/>
              </a:rPr>
              <a:t>Göteborgs Upphandlings AB</a:t>
            </a:r>
          </a:p>
          <a:p>
            <a:pPr algn="ctr">
              <a:lnSpc>
                <a:spcPts val="1560"/>
              </a:lnSpc>
            </a:pPr>
            <a:r>
              <a:rPr lang="sv-SE" sz="1500" b="1" kern="0" spc="50" baseline="30000" dirty="0" smtClean="0">
                <a:solidFill>
                  <a:schemeClr val="tx1">
                    <a:lumMod val="50000"/>
                  </a:schemeClr>
                </a:solidFill>
                <a:latin typeface="Arial"/>
                <a:cs typeface="Arial"/>
              </a:rPr>
              <a:t>Försäkrings AB Göta Lejon</a:t>
            </a:r>
          </a:p>
          <a:p>
            <a:pPr algn="ctr">
              <a:lnSpc>
                <a:spcPts val="1560"/>
              </a:lnSpc>
            </a:pPr>
            <a:r>
              <a:rPr lang="sv-SE" sz="1500" b="1" kern="0" spc="50" baseline="30000" dirty="0" smtClean="0">
                <a:solidFill>
                  <a:schemeClr val="tx1">
                    <a:lumMod val="50000"/>
                  </a:schemeClr>
                </a:solidFill>
                <a:latin typeface="Arial"/>
                <a:cs typeface="Arial"/>
              </a:rPr>
              <a:t>Kommunleasing i Göteborg AB</a:t>
            </a:r>
          </a:p>
          <a:p>
            <a:pPr algn="ctr">
              <a:lnSpc>
                <a:spcPts val="1560"/>
              </a:lnSpc>
            </a:pPr>
            <a:r>
              <a:rPr lang="sv-SE" sz="1500" b="1" kern="0" spc="50" baseline="30000" dirty="0" smtClean="0">
                <a:solidFill>
                  <a:schemeClr val="tx1">
                    <a:lumMod val="50000"/>
                  </a:schemeClr>
                </a:solidFill>
                <a:latin typeface="Arial"/>
                <a:cs typeface="Arial"/>
              </a:rPr>
              <a:t>AB Gothenburg European Office</a:t>
            </a:r>
            <a:endParaRPr lang="sv-SE" sz="1500" b="1" kern="0" spc="50" baseline="30000" dirty="0">
              <a:solidFill>
                <a:schemeClr val="tx1">
                  <a:lumMod val="50000"/>
                </a:schemeClr>
              </a:solidFill>
              <a:latin typeface="Arial"/>
              <a:cs typeface="Arial"/>
            </a:endParaRPr>
          </a:p>
        </p:txBody>
      </p:sp>
      <p:sp>
        <p:nvSpPr>
          <p:cNvPr id="18" name="textruta 17"/>
          <p:cNvSpPr txBox="1"/>
          <p:nvPr/>
        </p:nvSpPr>
        <p:spPr>
          <a:xfrm>
            <a:off x="5988925" y="4496370"/>
            <a:ext cx="2484000" cy="1688091"/>
          </a:xfrm>
          <a:prstGeom prst="roundRect">
            <a:avLst/>
          </a:prstGeom>
          <a:solidFill>
            <a:schemeClr val="accent3"/>
          </a:solidFill>
          <a:effectLst>
            <a:outerShdw blurRad="50800" dist="38100" dir="2700000" algn="tl" rotWithShape="0">
              <a:prstClr val="black">
                <a:alpha val="40000"/>
              </a:prstClr>
            </a:outerShdw>
          </a:effectLst>
        </p:spPr>
        <p:txBody>
          <a:bodyPr wrap="square" lIns="0" tIns="108000" rIns="0" bIns="0" rtlCol="0" anchor="t" anchorCtr="0">
            <a:noAutofit/>
          </a:bodyPr>
          <a:lstStyle/>
          <a:p>
            <a:pPr algn="ctr">
              <a:spcAft>
                <a:spcPts val="300"/>
              </a:spcAft>
            </a:pPr>
            <a:r>
              <a:rPr lang="sv-SE" sz="2000" b="1" kern="0" spc="50" baseline="30000" dirty="0" smtClean="0">
                <a:solidFill>
                  <a:schemeClr val="tx1">
                    <a:lumMod val="50000"/>
                  </a:schemeClr>
                </a:solidFill>
                <a:latin typeface="Arial"/>
                <a:cs typeface="Arial"/>
              </a:rPr>
              <a:t>Business</a:t>
            </a:r>
          </a:p>
          <a:p>
            <a:pPr algn="ctr">
              <a:lnSpc>
                <a:spcPts val="1560"/>
              </a:lnSpc>
            </a:pPr>
            <a:r>
              <a:rPr lang="sv-SE" sz="1500" b="1" kern="0" spc="50" baseline="30000" dirty="0" smtClean="0">
                <a:solidFill>
                  <a:schemeClr val="tx1">
                    <a:lumMod val="50000"/>
                  </a:schemeClr>
                </a:solidFill>
                <a:latin typeface="Arial"/>
                <a:cs typeface="Arial"/>
              </a:rPr>
              <a:t>Business Region Göteborg AB</a:t>
            </a:r>
          </a:p>
          <a:p>
            <a:pPr algn="ctr">
              <a:lnSpc>
                <a:spcPts val="1560"/>
              </a:lnSpc>
            </a:pPr>
            <a:r>
              <a:rPr lang="sv-SE" sz="1500" b="1" kern="0" spc="50" baseline="30000" dirty="0" smtClean="0">
                <a:solidFill>
                  <a:schemeClr val="tx1">
                    <a:lumMod val="50000"/>
                  </a:schemeClr>
                </a:solidFill>
                <a:latin typeface="Arial"/>
                <a:cs typeface="Arial"/>
              </a:rPr>
              <a:t>Lindholmen Science Park AB</a:t>
            </a:r>
          </a:p>
          <a:p>
            <a:pPr algn="ctr">
              <a:lnSpc>
                <a:spcPts val="1560"/>
              </a:lnSpc>
            </a:pPr>
            <a:r>
              <a:rPr lang="sv-SE" sz="1500" b="1" kern="0" spc="50" baseline="30000" dirty="0" smtClean="0">
                <a:solidFill>
                  <a:schemeClr val="tx1">
                    <a:lumMod val="50000"/>
                  </a:schemeClr>
                </a:solidFill>
                <a:latin typeface="Arial"/>
                <a:cs typeface="Arial"/>
              </a:rPr>
              <a:t>Johanneberg Science Park AB</a:t>
            </a:r>
          </a:p>
          <a:p>
            <a:pPr algn="ctr">
              <a:lnSpc>
                <a:spcPts val="1560"/>
              </a:lnSpc>
            </a:pPr>
            <a:r>
              <a:rPr lang="sv-SE" sz="1500" b="1" kern="0" spc="50" baseline="30000" dirty="0" smtClean="0">
                <a:solidFill>
                  <a:schemeClr val="tx1">
                    <a:lumMod val="50000"/>
                  </a:schemeClr>
                </a:solidFill>
                <a:latin typeface="Arial"/>
                <a:cs typeface="Arial"/>
              </a:rPr>
              <a:t>Göteborgs Tekniska College AB</a:t>
            </a:r>
          </a:p>
          <a:p>
            <a:pPr algn="ctr">
              <a:lnSpc>
                <a:spcPts val="1560"/>
              </a:lnSpc>
            </a:pPr>
            <a:r>
              <a:rPr lang="sv-SE" sz="1500" b="1" kern="0" spc="50" baseline="30000" dirty="0" smtClean="0">
                <a:solidFill>
                  <a:schemeClr val="tx1">
                    <a:lumMod val="50000"/>
                  </a:schemeClr>
                </a:solidFill>
                <a:latin typeface="Arial"/>
                <a:cs typeface="Arial"/>
              </a:rPr>
              <a:t>Cityflygplatsen i</a:t>
            </a:r>
            <a:r>
              <a:rPr lang="sv-SE" sz="1500" b="1" kern="0" spc="50" dirty="0" smtClean="0">
                <a:solidFill>
                  <a:schemeClr val="tx1">
                    <a:lumMod val="50000"/>
                  </a:schemeClr>
                </a:solidFill>
                <a:latin typeface="Arial"/>
                <a:cs typeface="Arial"/>
              </a:rPr>
              <a:t> </a:t>
            </a:r>
            <a:r>
              <a:rPr lang="sv-SE" sz="1500" b="1" kern="0" spc="50" baseline="30000" dirty="0" smtClean="0">
                <a:solidFill>
                  <a:schemeClr val="tx1">
                    <a:lumMod val="50000"/>
                  </a:schemeClr>
                </a:solidFill>
                <a:latin typeface="Arial"/>
                <a:cs typeface="Arial"/>
              </a:rPr>
              <a:t>Göteborg AB</a:t>
            </a:r>
          </a:p>
          <a:p>
            <a:pPr algn="ctr">
              <a:lnSpc>
                <a:spcPts val="1560"/>
              </a:lnSpc>
            </a:pPr>
            <a:r>
              <a:rPr lang="sv-SE" sz="1500" b="1" kern="0" spc="50" baseline="30000" dirty="0" smtClean="0">
                <a:solidFill>
                  <a:schemeClr val="tx1">
                    <a:lumMod val="50000"/>
                  </a:schemeClr>
                </a:solidFill>
                <a:latin typeface="Arial"/>
                <a:cs typeface="Arial"/>
              </a:rPr>
              <a:t>Utveckling Nordost AB</a:t>
            </a:r>
            <a:endParaRPr lang="sv-SE" sz="1500" b="1" kern="0" spc="50" baseline="30000" dirty="0">
              <a:solidFill>
                <a:schemeClr val="tx1">
                  <a:lumMod val="50000"/>
                </a:schemeClr>
              </a:solidFill>
              <a:latin typeface="Arial"/>
              <a:cs typeface="Arial"/>
            </a:endParaRPr>
          </a:p>
        </p:txBody>
      </p:sp>
    </p:spTree>
    <p:extLst>
      <p:ext uri="{BB962C8B-B14F-4D97-AF65-F5344CB8AC3E}">
        <p14:creationId xmlns:p14="http://schemas.microsoft.com/office/powerpoint/2010/main" xmlns="" val="2115857052"/>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en-US" dirty="0" smtClean="0"/>
              <a:t>The Three Golden Principles</a:t>
            </a:r>
            <a:endParaRPr lang="sv-SE" dirty="0"/>
          </a:p>
        </p:txBody>
      </p:sp>
      <p:sp>
        <p:nvSpPr>
          <p:cNvPr id="3" name="Platshållare för bildnummer 2"/>
          <p:cNvSpPr>
            <a:spLocks noGrp="1"/>
          </p:cNvSpPr>
          <p:nvPr>
            <p:ph type="sldNum" sz="quarter" idx="14"/>
          </p:nvPr>
        </p:nvSpPr>
        <p:spPr/>
        <p:txBody>
          <a:bodyPr/>
          <a:lstStyle/>
          <a:p>
            <a:fld id="{CCB980A4-8073-2E47-BD49-CDC58DACAC28}" type="slidenum">
              <a:rPr lang="sv-SE" smtClean="0"/>
              <a:pPr/>
              <a:t>8</a:t>
            </a:fld>
            <a:endParaRPr lang="sv-SE" dirty="0"/>
          </a:p>
        </p:txBody>
      </p:sp>
      <p:sp>
        <p:nvSpPr>
          <p:cNvPr id="4" name="Platshållare för text 3"/>
          <p:cNvSpPr>
            <a:spLocks noGrp="1"/>
          </p:cNvSpPr>
          <p:nvPr>
            <p:ph type="body" sz="quarter" idx="13"/>
          </p:nvPr>
        </p:nvSpPr>
        <p:spPr/>
        <p:txBody>
          <a:bodyPr/>
          <a:lstStyle/>
          <a:p>
            <a:r>
              <a:rPr lang="sv-SE" b="1" dirty="0" smtClean="0"/>
              <a:t>Principle of Responsibility</a:t>
            </a:r>
          </a:p>
          <a:p>
            <a:pPr>
              <a:buNone/>
            </a:pPr>
            <a:r>
              <a:rPr lang="sv-SE" dirty="0" smtClean="0"/>
              <a:t>   A unit having responsibility for activities under normal conditions shall also have it during a crisis situation </a:t>
            </a:r>
          </a:p>
          <a:p>
            <a:r>
              <a:rPr lang="en-US" b="1" dirty="0" smtClean="0"/>
              <a:t>Principle of Similarity</a:t>
            </a:r>
          </a:p>
          <a:p>
            <a:pPr>
              <a:buNone/>
            </a:pPr>
            <a:r>
              <a:rPr lang="en-US" dirty="0" smtClean="0"/>
              <a:t>  During a crisis the activities shall proceed as normal as possible. It    shall also take place on the normal premises, if possible</a:t>
            </a:r>
          </a:p>
          <a:p>
            <a:pPr>
              <a:buFont typeface="Arial" pitchFamily="34" charset="0"/>
              <a:buChar char="•"/>
            </a:pPr>
            <a:r>
              <a:rPr lang="en-US" b="1" dirty="0" smtClean="0"/>
              <a:t>Principle of Proximity</a:t>
            </a:r>
          </a:p>
          <a:p>
            <a:pPr>
              <a:buNone/>
            </a:pPr>
            <a:r>
              <a:rPr lang="en-US" dirty="0" smtClean="0"/>
              <a:t>   A crisis should be handled where it occurs and by the people who are most concerned  </a:t>
            </a:r>
          </a:p>
        </p:txBody>
      </p:sp>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2776538" y="3141663"/>
            <a:ext cx="3590925" cy="2447925"/>
          </a:xfrm>
          <a:prstGeom prst="rect">
            <a:avLst/>
          </a:prstGeom>
          <a:solidFill>
            <a:schemeClr val="accent5">
              <a:lumMod val="60000"/>
              <a:lumOff val="40000"/>
            </a:schemeClr>
          </a:solidFill>
          <a:ln w="9525">
            <a:solidFill>
              <a:schemeClr val="tx1"/>
            </a:solidFill>
            <a:miter lim="800000"/>
            <a:headEnd/>
            <a:tailEnd/>
          </a:ln>
          <a:effectLst/>
        </p:spPr>
        <p:txBody>
          <a:bodyPr wrap="none" anchor="ctr"/>
          <a:lstStyle/>
          <a:p>
            <a:endParaRPr lang="sv-SE"/>
          </a:p>
        </p:txBody>
      </p:sp>
      <p:sp>
        <p:nvSpPr>
          <p:cNvPr id="139267" name="Text Box 3"/>
          <p:cNvSpPr txBox="1">
            <a:spLocks noChangeArrowheads="1"/>
          </p:cNvSpPr>
          <p:nvPr/>
        </p:nvSpPr>
        <p:spPr bwMode="auto">
          <a:xfrm>
            <a:off x="252413" y="0"/>
            <a:ext cx="8707437" cy="779463"/>
          </a:xfrm>
          <a:prstGeom prst="rect">
            <a:avLst/>
          </a:prstGeom>
          <a:gradFill rotWithShape="0">
            <a:gsLst>
              <a:gs pos="0">
                <a:srgbClr val="99CCFF"/>
              </a:gs>
              <a:gs pos="100000">
                <a:srgbClr val="FFFFFF"/>
              </a:gs>
            </a:gsLst>
            <a:lin ang="5400000" scaled="1"/>
          </a:gradFill>
          <a:ln w="9525">
            <a:noFill/>
            <a:miter lim="800000"/>
            <a:headEnd/>
            <a:tailEnd/>
          </a:ln>
          <a:effectLst/>
        </p:spPr>
        <p:txBody>
          <a:bodyPr>
            <a:spAutoFit/>
          </a:bodyPr>
          <a:lstStyle/>
          <a:p>
            <a:pPr>
              <a:lnSpc>
                <a:spcPct val="100000"/>
              </a:lnSpc>
              <a:spcBef>
                <a:spcPct val="50000"/>
              </a:spcBef>
            </a:pPr>
            <a:r>
              <a:rPr lang="sv-SE" sz="1800">
                <a:latin typeface="Arial" charset="0"/>
              </a:rPr>
              <a:t> </a:t>
            </a:r>
          </a:p>
          <a:p>
            <a:pPr>
              <a:lnSpc>
                <a:spcPct val="100000"/>
              </a:lnSpc>
              <a:spcBef>
                <a:spcPct val="50000"/>
              </a:spcBef>
            </a:pPr>
            <a:r>
              <a:rPr lang="sv-SE" sz="1800">
                <a:latin typeface="Arial" charset="0"/>
              </a:rPr>
              <a:t>                                                      </a:t>
            </a:r>
            <a:endParaRPr lang="sv-SE" sz="2400">
              <a:latin typeface="Arial" charset="0"/>
            </a:endParaRPr>
          </a:p>
        </p:txBody>
      </p:sp>
      <p:sp>
        <p:nvSpPr>
          <p:cNvPr id="139268" name="Rectangle 4"/>
          <p:cNvSpPr>
            <a:spLocks noChangeArrowheads="1"/>
          </p:cNvSpPr>
          <p:nvPr/>
        </p:nvSpPr>
        <p:spPr bwMode="auto">
          <a:xfrm>
            <a:off x="2776538" y="908050"/>
            <a:ext cx="3590925" cy="2305050"/>
          </a:xfrm>
          <a:prstGeom prst="rect">
            <a:avLst/>
          </a:prstGeom>
          <a:solidFill>
            <a:srgbClr val="00CC99"/>
          </a:solidFill>
          <a:ln w="9525">
            <a:solidFill>
              <a:schemeClr val="tx1"/>
            </a:solidFill>
            <a:miter lim="800000"/>
            <a:headEnd/>
            <a:tailEnd/>
          </a:ln>
          <a:effectLst/>
        </p:spPr>
        <p:txBody>
          <a:bodyPr wrap="none" anchor="ctr"/>
          <a:lstStyle/>
          <a:p>
            <a:endParaRPr lang="sv-SE"/>
          </a:p>
        </p:txBody>
      </p:sp>
      <p:sp>
        <p:nvSpPr>
          <p:cNvPr id="139269" name="Rectangle 5"/>
          <p:cNvSpPr>
            <a:spLocks noGrp="1" noChangeArrowheads="1"/>
          </p:cNvSpPr>
          <p:nvPr>
            <p:ph type="body" idx="1"/>
          </p:nvPr>
        </p:nvSpPr>
        <p:spPr>
          <a:xfrm>
            <a:off x="2778125" y="1270000"/>
            <a:ext cx="3589338" cy="503238"/>
          </a:xfrm>
        </p:spPr>
        <p:txBody>
          <a:bodyPr/>
          <a:lstStyle/>
          <a:p>
            <a:pPr algn="ctr">
              <a:lnSpc>
                <a:spcPct val="90000"/>
              </a:lnSpc>
              <a:buFontTx/>
              <a:buNone/>
            </a:pPr>
            <a:r>
              <a:rPr lang="sv-SE" sz="2800" b="0" u="sng"/>
              <a:t>Risk Management</a:t>
            </a:r>
          </a:p>
        </p:txBody>
      </p:sp>
      <p:sp>
        <p:nvSpPr>
          <p:cNvPr id="139270" name="Rectangle 6"/>
          <p:cNvSpPr>
            <a:spLocks noChangeArrowheads="1"/>
          </p:cNvSpPr>
          <p:nvPr/>
        </p:nvSpPr>
        <p:spPr bwMode="auto">
          <a:xfrm>
            <a:off x="2776538" y="4438650"/>
            <a:ext cx="3589337" cy="790575"/>
          </a:xfrm>
          <a:prstGeom prst="rect">
            <a:avLst/>
          </a:prstGeom>
          <a:noFill/>
          <a:ln w="9525">
            <a:noFill/>
            <a:miter lim="800000"/>
            <a:headEnd/>
            <a:tailEnd/>
          </a:ln>
          <a:effectLst/>
        </p:spPr>
        <p:txBody>
          <a:bodyPr/>
          <a:lstStyle/>
          <a:p>
            <a:pPr marL="342900" indent="-342900" algn="ctr">
              <a:lnSpc>
                <a:spcPct val="90000"/>
              </a:lnSpc>
              <a:spcBef>
                <a:spcPct val="20000"/>
              </a:spcBef>
              <a:buClr>
                <a:schemeClr val="accent2"/>
              </a:buClr>
              <a:buSzPct val="115000"/>
            </a:pPr>
            <a:r>
              <a:rPr lang="sv-SE" sz="2800" u="sng"/>
              <a:t>Emergency Management</a:t>
            </a:r>
          </a:p>
        </p:txBody>
      </p:sp>
      <p:sp>
        <p:nvSpPr>
          <p:cNvPr id="139271" name="Rectangle 7"/>
          <p:cNvSpPr>
            <a:spLocks noChangeArrowheads="1"/>
          </p:cNvSpPr>
          <p:nvPr/>
        </p:nvSpPr>
        <p:spPr bwMode="auto">
          <a:xfrm>
            <a:off x="2778125" y="2852738"/>
            <a:ext cx="3589338" cy="936625"/>
          </a:xfrm>
          <a:prstGeom prst="rect">
            <a:avLst/>
          </a:prstGeom>
          <a:noFill/>
          <a:ln w="9525">
            <a:noFill/>
            <a:miter lim="800000"/>
            <a:headEnd/>
            <a:tailEnd/>
          </a:ln>
          <a:effectLst/>
        </p:spPr>
        <p:txBody>
          <a:bodyPr/>
          <a:lstStyle/>
          <a:p>
            <a:pPr marL="342900" indent="-342900">
              <a:lnSpc>
                <a:spcPct val="130000"/>
              </a:lnSpc>
              <a:spcBef>
                <a:spcPct val="20000"/>
              </a:spcBef>
              <a:buClr>
                <a:schemeClr val="accent2"/>
              </a:buClr>
              <a:buSzPct val="115000"/>
            </a:pPr>
            <a:endParaRPr lang="en-GB" sz="1400" u="sng"/>
          </a:p>
        </p:txBody>
      </p:sp>
    </p:spTree>
  </p:cSld>
  <p:clrMapOvr>
    <a:masterClrMapping/>
  </p:clrMapOvr>
  <p:transition spd="med">
    <p:random/>
  </p:transition>
  <p:timing>
    <p:tnLst>
      <p:par>
        <p:cTn id="1" dur="indefinite" restart="never" nodeType="tmRoot"/>
      </p:par>
    </p:tnLst>
  </p:timing>
</p:sld>
</file>

<file path=ppt/theme/theme1.xml><?xml version="1.0" encoding="utf-8"?>
<a:theme xmlns:a="http://schemas.openxmlformats.org/drawingml/2006/main" name="GBG-Stad-Mall_ENG_PPT">
  <a:themeElements>
    <a:clrScheme name="GBG-Stad-färgtema">
      <a:dk1>
        <a:srgbClr val="575757"/>
      </a:dk1>
      <a:lt1>
        <a:sysClr val="window" lastClr="FFFFFF"/>
      </a:lt1>
      <a:dk2>
        <a:srgbClr val="575757"/>
      </a:dk2>
      <a:lt2>
        <a:srgbClr val="FFFFFF"/>
      </a:lt2>
      <a:accent1>
        <a:srgbClr val="1475B8"/>
      </a:accent1>
      <a:accent2>
        <a:srgbClr val="F18700"/>
      </a:accent2>
      <a:accent3>
        <a:srgbClr val="9DCBCD"/>
      </a:accent3>
      <a:accent4>
        <a:srgbClr val="727BA0"/>
      </a:accent4>
      <a:accent5>
        <a:srgbClr val="BD0066"/>
      </a:accent5>
      <a:accent6>
        <a:srgbClr val="C1C12A"/>
      </a:accent6>
      <a:hlink>
        <a:srgbClr val="1475B8"/>
      </a:hlink>
      <a:folHlink>
        <a:srgbClr val="9DCBCD"/>
      </a:folHlink>
    </a:clrScheme>
    <a:fontScheme name="Gbg-Stad-teckensnit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600" b="1" dirty="0" err="1" smtClean="0">
            <a:latin typeface="Arial" panose="020B0604020202020204" pitchFamily="34" charset="0"/>
            <a:cs typeface="Arial" panose="020B0604020202020204" pitchFamily="34" charset="0"/>
          </a:defRPr>
        </a:defPPr>
      </a:lstStyle>
    </a:txDef>
  </a:objectDefaults>
  <a:extraClrSchemeLst/>
</a:theme>
</file>

<file path=ppt/theme/theme2.xml><?xml version="1.0" encoding="utf-8"?>
<a:theme xmlns:a="http://schemas.openxmlformats.org/drawingml/2006/main" name="GBGstad-grön">
  <a:themeElements>
    <a:clrScheme name="GBG-stad-färgtema">
      <a:dk1>
        <a:srgbClr val="575757"/>
      </a:dk1>
      <a:lt1>
        <a:sysClr val="window" lastClr="FFFFFF"/>
      </a:lt1>
      <a:dk2>
        <a:srgbClr val="575757"/>
      </a:dk2>
      <a:lt2>
        <a:srgbClr val="FFFFFF"/>
      </a:lt2>
      <a:accent1>
        <a:srgbClr val="1475B8"/>
      </a:accent1>
      <a:accent2>
        <a:srgbClr val="F18700"/>
      </a:accent2>
      <a:accent3>
        <a:srgbClr val="9DCBCD"/>
      </a:accent3>
      <a:accent4>
        <a:srgbClr val="727BA0"/>
      </a:accent4>
      <a:accent5>
        <a:srgbClr val="BD0066"/>
      </a:accent5>
      <a:accent6>
        <a:srgbClr val="C1C12A"/>
      </a:accent6>
      <a:hlink>
        <a:srgbClr val="1475B8"/>
      </a:hlink>
      <a:folHlink>
        <a:srgbClr val="9DCBCD"/>
      </a:folHlink>
    </a:clrScheme>
    <a:fontScheme name="GBG-Stad-teckensnit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600" b="1" dirty="0" err="1" smtClean="0">
            <a:latin typeface="Arial" panose="020B0604020202020204" pitchFamily="34" charset="0"/>
            <a:cs typeface="Arial" panose="020B0604020202020204" pitchFamily="34" charset="0"/>
          </a:defRPr>
        </a:defPPr>
      </a:lstStyle>
    </a:txDef>
  </a:objectDefaults>
  <a:extraClrSchemeLst/>
</a:theme>
</file>

<file path=ppt/theme/theme3.xml><?xml version="1.0" encoding="utf-8"?>
<a:theme xmlns:a="http://schemas.openxmlformats.org/drawingml/2006/main" name="GBGstad-röd">
  <a:themeElements>
    <a:clrScheme name="GBG-stad-färgtema">
      <a:dk1>
        <a:srgbClr val="575757"/>
      </a:dk1>
      <a:lt1>
        <a:sysClr val="window" lastClr="FFFFFF"/>
      </a:lt1>
      <a:dk2>
        <a:srgbClr val="575757"/>
      </a:dk2>
      <a:lt2>
        <a:srgbClr val="FFFFFF"/>
      </a:lt2>
      <a:accent1>
        <a:srgbClr val="1475B8"/>
      </a:accent1>
      <a:accent2>
        <a:srgbClr val="F18700"/>
      </a:accent2>
      <a:accent3>
        <a:srgbClr val="9DCBCD"/>
      </a:accent3>
      <a:accent4>
        <a:srgbClr val="727BA0"/>
      </a:accent4>
      <a:accent5>
        <a:srgbClr val="BD0066"/>
      </a:accent5>
      <a:accent6>
        <a:srgbClr val="C1C12A"/>
      </a:accent6>
      <a:hlink>
        <a:srgbClr val="1475B8"/>
      </a:hlink>
      <a:folHlink>
        <a:srgbClr val="9DCBCD"/>
      </a:folHlink>
    </a:clrScheme>
    <a:fontScheme name="GBG-Stad-teckensnit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600" b="1" dirty="0" err="1" smtClean="0">
            <a:latin typeface="Arial" panose="020B0604020202020204" pitchFamily="34" charset="0"/>
            <a:cs typeface="Arial" panose="020B0604020202020204" pitchFamily="34" charset="0"/>
          </a:defRPr>
        </a:defPPr>
      </a:lstStyle>
    </a:txDef>
  </a:objectDefaults>
  <a:extraClrSchemeLst/>
</a:theme>
</file>

<file path=ppt/theme/theme4.xml><?xml version="1.0" encoding="utf-8"?>
<a:theme xmlns:a="http://schemas.openxmlformats.org/drawingml/2006/main" name="GBGstad-prickar">
  <a:themeElements>
    <a:clrScheme name="GBG-stad-färgtema">
      <a:dk1>
        <a:srgbClr val="575757"/>
      </a:dk1>
      <a:lt1>
        <a:sysClr val="window" lastClr="FFFFFF"/>
      </a:lt1>
      <a:dk2>
        <a:srgbClr val="575757"/>
      </a:dk2>
      <a:lt2>
        <a:srgbClr val="FFFFFF"/>
      </a:lt2>
      <a:accent1>
        <a:srgbClr val="1475B8"/>
      </a:accent1>
      <a:accent2>
        <a:srgbClr val="F18700"/>
      </a:accent2>
      <a:accent3>
        <a:srgbClr val="9DCBCD"/>
      </a:accent3>
      <a:accent4>
        <a:srgbClr val="727BA0"/>
      </a:accent4>
      <a:accent5>
        <a:srgbClr val="BD0066"/>
      </a:accent5>
      <a:accent6>
        <a:srgbClr val="C1C12A"/>
      </a:accent6>
      <a:hlink>
        <a:srgbClr val="1475B8"/>
      </a:hlink>
      <a:folHlink>
        <a:srgbClr val="9DCBCD"/>
      </a:folHlink>
    </a:clrScheme>
    <a:fontScheme name="GBG-Stad-teckensnit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600" b="1" dirty="0" err="1" smtClean="0">
            <a:latin typeface="Arial" panose="020B0604020202020204" pitchFamily="34" charset="0"/>
            <a:cs typeface="Arial" panose="020B0604020202020204" pitchFamily="34" charset="0"/>
          </a:defRPr>
        </a:defPPr>
      </a:lstStyle>
    </a:txDef>
  </a:objectDefaults>
  <a:extraClrSchemeLst/>
</a:theme>
</file>

<file path=ppt/theme/theme5.xml><?xml version="1.0" encoding="utf-8"?>
<a:theme xmlns:a="http://schemas.openxmlformats.org/drawingml/2006/main" name="GBGstad-turkos">
  <a:themeElements>
    <a:clrScheme name="GBG-stad-färgtema">
      <a:dk1>
        <a:srgbClr val="575757"/>
      </a:dk1>
      <a:lt1>
        <a:sysClr val="window" lastClr="FFFFFF"/>
      </a:lt1>
      <a:dk2>
        <a:srgbClr val="575757"/>
      </a:dk2>
      <a:lt2>
        <a:srgbClr val="FFFFFF"/>
      </a:lt2>
      <a:accent1>
        <a:srgbClr val="1475B8"/>
      </a:accent1>
      <a:accent2>
        <a:srgbClr val="F18700"/>
      </a:accent2>
      <a:accent3>
        <a:srgbClr val="9DCBCD"/>
      </a:accent3>
      <a:accent4>
        <a:srgbClr val="727BA0"/>
      </a:accent4>
      <a:accent5>
        <a:srgbClr val="BD0066"/>
      </a:accent5>
      <a:accent6>
        <a:srgbClr val="C1C12A"/>
      </a:accent6>
      <a:hlink>
        <a:srgbClr val="1475B8"/>
      </a:hlink>
      <a:folHlink>
        <a:srgbClr val="9DCBCD"/>
      </a:folHlink>
    </a:clrScheme>
    <a:fontScheme name="GBG-Stad-teckensnit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600" b="1" dirty="0" err="1" smtClean="0">
            <a:latin typeface="Arial" panose="020B0604020202020204" pitchFamily="34" charset="0"/>
            <a:cs typeface="Arial" panose="020B0604020202020204" pitchFamily="34" charset="0"/>
          </a:defRPr>
        </a:defPPr>
      </a:lstStyle>
    </a:txDef>
  </a:objectDefaults>
  <a:extraClrSchemeLst/>
</a:theme>
</file>

<file path=ppt/theme/theme6.xml><?xml version="1.0" encoding="utf-8"?>
<a:theme xmlns:a="http://schemas.openxmlformats.org/drawingml/2006/main" name="GBGstad-lila">
  <a:themeElements>
    <a:clrScheme name="GBG-stad-färgtema">
      <a:dk1>
        <a:srgbClr val="575757"/>
      </a:dk1>
      <a:lt1>
        <a:sysClr val="window" lastClr="FFFFFF"/>
      </a:lt1>
      <a:dk2>
        <a:srgbClr val="575757"/>
      </a:dk2>
      <a:lt2>
        <a:srgbClr val="FFFFFF"/>
      </a:lt2>
      <a:accent1>
        <a:srgbClr val="1475B8"/>
      </a:accent1>
      <a:accent2>
        <a:srgbClr val="F18700"/>
      </a:accent2>
      <a:accent3>
        <a:srgbClr val="9DCBCD"/>
      </a:accent3>
      <a:accent4>
        <a:srgbClr val="727BA0"/>
      </a:accent4>
      <a:accent5>
        <a:srgbClr val="BD0066"/>
      </a:accent5>
      <a:accent6>
        <a:srgbClr val="C1C12A"/>
      </a:accent6>
      <a:hlink>
        <a:srgbClr val="1475B8"/>
      </a:hlink>
      <a:folHlink>
        <a:srgbClr val="9DCBCD"/>
      </a:folHlink>
    </a:clrScheme>
    <a:fontScheme name="GBG-Stad-teckensnit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600" b="1" dirty="0" err="1" smtClean="0">
            <a:latin typeface="Arial" panose="020B0604020202020204" pitchFamily="34" charset="0"/>
            <a:cs typeface="Arial" panose="020B0604020202020204" pitchFamily="34" charset="0"/>
          </a:defRPr>
        </a:defPPr>
      </a:lstStyle>
    </a:txDef>
  </a:objectDefaults>
  <a:extraClrSchemeLst/>
</a:theme>
</file>

<file path=ppt/theme/theme7.xml><?xml version="1.0" encoding="utf-8"?>
<a:theme xmlns:a="http://schemas.openxmlformats.org/drawingml/2006/main" name="GBGstad-avslut">
  <a:themeElements>
    <a:clrScheme name="GBG-stad-färgtema">
      <a:dk1>
        <a:srgbClr val="575757"/>
      </a:dk1>
      <a:lt1>
        <a:sysClr val="window" lastClr="FFFFFF"/>
      </a:lt1>
      <a:dk2>
        <a:srgbClr val="575757"/>
      </a:dk2>
      <a:lt2>
        <a:srgbClr val="FFFFFF"/>
      </a:lt2>
      <a:accent1>
        <a:srgbClr val="1475B8"/>
      </a:accent1>
      <a:accent2>
        <a:srgbClr val="F18700"/>
      </a:accent2>
      <a:accent3>
        <a:srgbClr val="9DCBCD"/>
      </a:accent3>
      <a:accent4>
        <a:srgbClr val="727BA0"/>
      </a:accent4>
      <a:accent5>
        <a:srgbClr val="BD0066"/>
      </a:accent5>
      <a:accent6>
        <a:srgbClr val="C1C12A"/>
      </a:accent6>
      <a:hlink>
        <a:srgbClr val="1475B8"/>
      </a:hlink>
      <a:folHlink>
        <a:srgbClr val="9DCBCD"/>
      </a:folHlink>
    </a:clrScheme>
    <a:fontScheme name="GBG-Stad-teckensnit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600" b="1" dirty="0" err="1" smtClean="0">
            <a:latin typeface="Arial" panose="020B0604020202020204" pitchFamily="34" charset="0"/>
            <a:cs typeface="Arial" panose="020B0604020202020204" pitchFamily="34" charset="0"/>
          </a:defRPr>
        </a:defPPr>
      </a:lstStyle>
    </a:txDef>
  </a:objectDefaults>
  <a:extraClrScheme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GBG-Stad-Mall_ENG_PPT</Template>
  <TotalTime>1122</TotalTime>
  <Words>1111</Words>
  <Application>Microsoft Office PowerPoint</Application>
  <PresentationFormat>Bildspel på skärmen (4:3)</PresentationFormat>
  <Paragraphs>325</Paragraphs>
  <Slides>31</Slides>
  <Notes>8</Notes>
  <HiddenSlides>0</HiddenSlides>
  <MMClips>0</MMClips>
  <ScaleCrop>false</ScaleCrop>
  <HeadingPairs>
    <vt:vector size="6" baseType="variant">
      <vt:variant>
        <vt:lpstr>Tema</vt:lpstr>
      </vt:variant>
      <vt:variant>
        <vt:i4>7</vt:i4>
      </vt:variant>
      <vt:variant>
        <vt:lpstr>Serverprogram för OLE-inbäddning</vt:lpstr>
      </vt:variant>
      <vt:variant>
        <vt:i4>1</vt:i4>
      </vt:variant>
      <vt:variant>
        <vt:lpstr>Bildrubriker</vt:lpstr>
      </vt:variant>
      <vt:variant>
        <vt:i4>31</vt:i4>
      </vt:variant>
    </vt:vector>
  </HeadingPairs>
  <TitlesOfParts>
    <vt:vector size="39" baseType="lpstr">
      <vt:lpstr>GBG-Stad-Mall_ENG_PPT</vt:lpstr>
      <vt:lpstr>GBGstad-grön</vt:lpstr>
      <vt:lpstr>GBGstad-röd</vt:lpstr>
      <vt:lpstr>GBGstad-prickar</vt:lpstr>
      <vt:lpstr>GBGstad-turkos</vt:lpstr>
      <vt:lpstr>GBGstad-lila</vt:lpstr>
      <vt:lpstr>GBGstad-avslut</vt:lpstr>
      <vt:lpstr>Bild</vt:lpstr>
      <vt:lpstr>Crisis Management      in the  City of Gothenburg</vt:lpstr>
      <vt:lpstr>Information from the municipalities’ crisis and risk group </vt:lpstr>
      <vt:lpstr>May 26, 2015</vt:lpstr>
      <vt:lpstr>Bild 4</vt:lpstr>
      <vt:lpstr>The City of Gothenburg’s organisation</vt:lpstr>
      <vt:lpstr>The City of Gothenburg’s organisation</vt:lpstr>
      <vt:lpstr>The City of Gothenburg’s organisation</vt:lpstr>
      <vt:lpstr>The Three Golden Principles</vt:lpstr>
      <vt:lpstr>Bild 9</vt:lpstr>
      <vt:lpstr>Bild 10</vt:lpstr>
      <vt:lpstr> </vt:lpstr>
      <vt:lpstr>Bild 12</vt:lpstr>
      <vt:lpstr>The City Chief Executive on Duty</vt:lpstr>
      <vt:lpstr>Bild 14</vt:lpstr>
      <vt:lpstr> </vt:lpstr>
      <vt:lpstr>Why Risk- and vulnerability analysis </vt:lpstr>
      <vt:lpstr>How is it all linked together ? </vt:lpstr>
      <vt:lpstr> </vt:lpstr>
      <vt:lpstr>No. 1 Extreme Weather Situations</vt:lpstr>
      <vt:lpstr>No. 2  Energy – Water –Telecom/IT</vt:lpstr>
      <vt:lpstr>No. 3 Transportation</vt:lpstr>
      <vt:lpstr>No. 4 Manufacturing, transport and use of hazardous substances</vt:lpstr>
      <vt:lpstr>No. 5 People not coming to work</vt:lpstr>
      <vt:lpstr>No. 6 Gangcrime, organized criminality,  threat against persons and elected representatives , sabotage and terrorism </vt:lpstr>
      <vt:lpstr>No. 7 Information Security</vt:lpstr>
      <vt:lpstr>No. 8 Social imbalance</vt:lpstr>
      <vt:lpstr>No. 9 Unpredictable Events</vt:lpstr>
      <vt:lpstr>Bild 28</vt:lpstr>
      <vt:lpstr>One of the challanges is… </vt:lpstr>
      <vt:lpstr>Bild 30</vt:lpstr>
      <vt:lpstr>Bild 31</vt:lpstr>
    </vt:vector>
  </TitlesOfParts>
  <Company>Göteborgs stad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Instruktioner för ppt-mallen</dc:title>
  <dc:creator>alfber0706</dc:creator>
  <cp:lastModifiedBy>ulfmob0715</cp:lastModifiedBy>
  <cp:revision>112</cp:revision>
  <cp:lastPrinted>2014-06-25T13:57:34Z</cp:lastPrinted>
  <dcterms:created xsi:type="dcterms:W3CDTF">2015-05-19T14:13:18Z</dcterms:created>
  <dcterms:modified xsi:type="dcterms:W3CDTF">2015-05-25T12:59:57Z</dcterms:modified>
</cp:coreProperties>
</file>