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26699" y="664463"/>
            <a:ext cx="188975" cy="24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05947" y="6873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16B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260227" y="6995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4618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202315" y="685800"/>
            <a:ext cx="240792" cy="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409579" y="7056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C8C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190123" y="704087"/>
            <a:ext cx="262128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263275" y="71170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555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159643" y="710183"/>
            <a:ext cx="326135" cy="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461395" y="7452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153547" y="743712"/>
            <a:ext cx="338327" cy="12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174883" y="75438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607698" y="731519"/>
            <a:ext cx="1060704" cy="30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bk object 28"/>
          <p:cNvSpPr/>
          <p:nvPr/>
        </p:nvSpPr>
        <p:spPr>
          <a:xfrm>
            <a:off x="2540386" y="76047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bk object 29"/>
          <p:cNvSpPr/>
          <p:nvPr/>
        </p:nvSpPr>
        <p:spPr>
          <a:xfrm>
            <a:off x="2141097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bk object 30"/>
          <p:cNvSpPr/>
          <p:nvPr/>
        </p:nvSpPr>
        <p:spPr>
          <a:xfrm>
            <a:off x="2540386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A191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bk object 31"/>
          <p:cNvSpPr/>
          <p:nvPr/>
        </p:nvSpPr>
        <p:spPr>
          <a:xfrm>
            <a:off x="2723266" y="731519"/>
            <a:ext cx="204216" cy="33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bk object 32"/>
          <p:cNvSpPr/>
          <p:nvPr/>
        </p:nvSpPr>
        <p:spPr>
          <a:xfrm>
            <a:off x="2924434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bk object 33"/>
          <p:cNvSpPr/>
          <p:nvPr/>
        </p:nvSpPr>
        <p:spPr>
          <a:xfrm>
            <a:off x="3116458" y="731519"/>
            <a:ext cx="950976" cy="33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bk object 34"/>
          <p:cNvSpPr/>
          <p:nvPr/>
        </p:nvSpPr>
        <p:spPr>
          <a:xfrm>
            <a:off x="3332865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bk object 35"/>
          <p:cNvSpPr/>
          <p:nvPr/>
        </p:nvSpPr>
        <p:spPr>
          <a:xfrm>
            <a:off x="3570609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049146" y="731519"/>
            <a:ext cx="143256" cy="33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189353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bk object 38"/>
          <p:cNvSpPr/>
          <p:nvPr/>
        </p:nvSpPr>
        <p:spPr>
          <a:xfrm>
            <a:off x="2141097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bk object 39"/>
          <p:cNvSpPr/>
          <p:nvPr/>
        </p:nvSpPr>
        <p:spPr>
          <a:xfrm>
            <a:off x="235750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bk object 40"/>
          <p:cNvSpPr/>
          <p:nvPr/>
        </p:nvSpPr>
        <p:spPr>
          <a:xfrm>
            <a:off x="2400178" y="762000"/>
            <a:ext cx="106680" cy="60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bk object 41"/>
          <p:cNvSpPr/>
          <p:nvPr/>
        </p:nvSpPr>
        <p:spPr>
          <a:xfrm>
            <a:off x="244894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bk object 42"/>
          <p:cNvSpPr/>
          <p:nvPr/>
        </p:nvSpPr>
        <p:spPr>
          <a:xfrm>
            <a:off x="25403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bk object 43"/>
          <p:cNvSpPr/>
          <p:nvPr/>
        </p:nvSpPr>
        <p:spPr>
          <a:xfrm>
            <a:off x="2924434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bk object 44"/>
          <p:cNvSpPr/>
          <p:nvPr/>
        </p:nvSpPr>
        <p:spPr>
          <a:xfrm>
            <a:off x="2988442" y="731519"/>
            <a:ext cx="88392" cy="365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bk object 45"/>
          <p:cNvSpPr/>
          <p:nvPr/>
        </p:nvSpPr>
        <p:spPr>
          <a:xfrm>
            <a:off x="30737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bk object 46"/>
          <p:cNvSpPr/>
          <p:nvPr/>
        </p:nvSpPr>
        <p:spPr>
          <a:xfrm>
            <a:off x="3238378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bk object 47"/>
          <p:cNvSpPr/>
          <p:nvPr/>
        </p:nvSpPr>
        <p:spPr>
          <a:xfrm>
            <a:off x="3332865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bk object 48"/>
          <p:cNvSpPr/>
          <p:nvPr/>
        </p:nvSpPr>
        <p:spPr>
          <a:xfrm>
            <a:off x="3570609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bk object 49"/>
          <p:cNvSpPr/>
          <p:nvPr/>
        </p:nvSpPr>
        <p:spPr>
          <a:xfrm>
            <a:off x="4189353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bk object 50"/>
          <p:cNvSpPr/>
          <p:nvPr/>
        </p:nvSpPr>
        <p:spPr>
          <a:xfrm>
            <a:off x="2141097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bk object 51"/>
          <p:cNvSpPr/>
          <p:nvPr/>
        </p:nvSpPr>
        <p:spPr>
          <a:xfrm>
            <a:off x="235750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bk object 52"/>
          <p:cNvSpPr/>
          <p:nvPr/>
        </p:nvSpPr>
        <p:spPr>
          <a:xfrm>
            <a:off x="244894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bk object 53"/>
          <p:cNvSpPr/>
          <p:nvPr/>
        </p:nvSpPr>
        <p:spPr>
          <a:xfrm>
            <a:off x="25403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bk object 54"/>
          <p:cNvSpPr/>
          <p:nvPr/>
        </p:nvSpPr>
        <p:spPr>
          <a:xfrm>
            <a:off x="2924434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bk object 55"/>
          <p:cNvSpPr/>
          <p:nvPr/>
        </p:nvSpPr>
        <p:spPr>
          <a:xfrm>
            <a:off x="30737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bk object 56"/>
          <p:cNvSpPr/>
          <p:nvPr/>
        </p:nvSpPr>
        <p:spPr>
          <a:xfrm>
            <a:off x="3238378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bk object 57"/>
          <p:cNvSpPr/>
          <p:nvPr/>
        </p:nvSpPr>
        <p:spPr>
          <a:xfrm>
            <a:off x="3332865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bk object 58"/>
          <p:cNvSpPr/>
          <p:nvPr/>
        </p:nvSpPr>
        <p:spPr>
          <a:xfrm>
            <a:off x="3570609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bk object 59"/>
          <p:cNvSpPr/>
          <p:nvPr/>
        </p:nvSpPr>
        <p:spPr>
          <a:xfrm>
            <a:off x="4189353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bk object 60"/>
          <p:cNvSpPr/>
          <p:nvPr/>
        </p:nvSpPr>
        <p:spPr>
          <a:xfrm>
            <a:off x="1144403" y="752855"/>
            <a:ext cx="97536" cy="213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bk object 61"/>
          <p:cNvSpPr/>
          <p:nvPr/>
        </p:nvSpPr>
        <p:spPr>
          <a:xfrm>
            <a:off x="1168787" y="77266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C99B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bk object 62"/>
          <p:cNvSpPr/>
          <p:nvPr/>
        </p:nvSpPr>
        <p:spPr>
          <a:xfrm>
            <a:off x="1281563" y="752855"/>
            <a:ext cx="225552" cy="243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bk object 63"/>
          <p:cNvSpPr/>
          <p:nvPr/>
        </p:nvSpPr>
        <p:spPr>
          <a:xfrm>
            <a:off x="1458347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5A0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bk object 64"/>
          <p:cNvSpPr/>
          <p:nvPr/>
        </p:nvSpPr>
        <p:spPr>
          <a:xfrm>
            <a:off x="2128906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6656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bk object 65"/>
          <p:cNvSpPr/>
          <p:nvPr/>
        </p:nvSpPr>
        <p:spPr>
          <a:xfrm>
            <a:off x="2912242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bk object 66"/>
          <p:cNvSpPr/>
          <p:nvPr/>
        </p:nvSpPr>
        <p:spPr>
          <a:xfrm>
            <a:off x="2128906" y="7787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bk object 67"/>
          <p:cNvSpPr/>
          <p:nvPr/>
        </p:nvSpPr>
        <p:spPr>
          <a:xfrm>
            <a:off x="1138307" y="771144"/>
            <a:ext cx="85344" cy="12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bk object 68"/>
          <p:cNvSpPr/>
          <p:nvPr/>
        </p:nvSpPr>
        <p:spPr>
          <a:xfrm>
            <a:off x="1159643" y="7818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184A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bk object 69"/>
          <p:cNvSpPr/>
          <p:nvPr/>
        </p:nvSpPr>
        <p:spPr>
          <a:xfrm>
            <a:off x="1315091" y="774191"/>
            <a:ext cx="198120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bk object 70"/>
          <p:cNvSpPr/>
          <p:nvPr/>
        </p:nvSpPr>
        <p:spPr>
          <a:xfrm>
            <a:off x="1488827" y="7909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bk object 71"/>
          <p:cNvSpPr/>
          <p:nvPr/>
        </p:nvSpPr>
        <p:spPr>
          <a:xfrm>
            <a:off x="1132211" y="780287"/>
            <a:ext cx="271272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bk object 72"/>
          <p:cNvSpPr/>
          <p:nvPr/>
        </p:nvSpPr>
        <p:spPr>
          <a:xfrm>
            <a:off x="1174883" y="79705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bk object 73"/>
          <p:cNvSpPr/>
          <p:nvPr/>
        </p:nvSpPr>
        <p:spPr>
          <a:xfrm>
            <a:off x="2077090" y="762000"/>
            <a:ext cx="54864" cy="45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bk object 74"/>
          <p:cNvSpPr/>
          <p:nvPr/>
        </p:nvSpPr>
        <p:spPr>
          <a:xfrm>
            <a:off x="2128906" y="80619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bk object 75"/>
          <p:cNvSpPr/>
          <p:nvPr/>
        </p:nvSpPr>
        <p:spPr>
          <a:xfrm>
            <a:off x="1129163" y="795527"/>
            <a:ext cx="271272" cy="15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bk object 76"/>
          <p:cNvSpPr/>
          <p:nvPr/>
        </p:nvSpPr>
        <p:spPr>
          <a:xfrm>
            <a:off x="1147451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bk object 77"/>
          <p:cNvSpPr/>
          <p:nvPr/>
        </p:nvSpPr>
        <p:spPr>
          <a:xfrm>
            <a:off x="2805562" y="765048"/>
            <a:ext cx="109728" cy="45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bk object 78"/>
          <p:cNvSpPr/>
          <p:nvPr/>
        </p:nvSpPr>
        <p:spPr>
          <a:xfrm>
            <a:off x="2912242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313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bk object 79"/>
          <p:cNvSpPr/>
          <p:nvPr/>
        </p:nvSpPr>
        <p:spPr>
          <a:xfrm>
            <a:off x="1443107" y="789431"/>
            <a:ext cx="79248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bk object 80"/>
          <p:cNvSpPr/>
          <p:nvPr/>
        </p:nvSpPr>
        <p:spPr>
          <a:xfrm>
            <a:off x="1476635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bk object 81"/>
          <p:cNvSpPr/>
          <p:nvPr/>
        </p:nvSpPr>
        <p:spPr>
          <a:xfrm>
            <a:off x="2144146" y="762000"/>
            <a:ext cx="274320" cy="548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bk object 82"/>
          <p:cNvSpPr/>
          <p:nvPr/>
        </p:nvSpPr>
        <p:spPr>
          <a:xfrm>
            <a:off x="2293497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bk object 83"/>
          <p:cNvSpPr/>
          <p:nvPr/>
        </p:nvSpPr>
        <p:spPr>
          <a:xfrm>
            <a:off x="2293497" y="8183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bk object 84"/>
          <p:cNvSpPr/>
          <p:nvPr/>
        </p:nvSpPr>
        <p:spPr>
          <a:xfrm>
            <a:off x="1126115" y="807719"/>
            <a:ext cx="277367" cy="152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bk object 85"/>
          <p:cNvSpPr/>
          <p:nvPr/>
        </p:nvSpPr>
        <p:spPr>
          <a:xfrm>
            <a:off x="1165739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bk object 86"/>
          <p:cNvSpPr/>
          <p:nvPr/>
        </p:nvSpPr>
        <p:spPr>
          <a:xfrm>
            <a:off x="1455299" y="813816"/>
            <a:ext cx="67056" cy="91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bk object 87"/>
          <p:cNvSpPr/>
          <p:nvPr/>
        </p:nvSpPr>
        <p:spPr>
          <a:xfrm>
            <a:off x="1504067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E5C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bk object 88"/>
          <p:cNvSpPr/>
          <p:nvPr/>
        </p:nvSpPr>
        <p:spPr>
          <a:xfrm>
            <a:off x="148882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bk object 89"/>
          <p:cNvSpPr/>
          <p:nvPr/>
        </p:nvSpPr>
        <p:spPr>
          <a:xfrm>
            <a:off x="150406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bk object 90"/>
          <p:cNvSpPr/>
          <p:nvPr/>
        </p:nvSpPr>
        <p:spPr>
          <a:xfrm>
            <a:off x="1123067" y="819911"/>
            <a:ext cx="286512" cy="9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bk object 91"/>
          <p:cNvSpPr/>
          <p:nvPr/>
        </p:nvSpPr>
        <p:spPr>
          <a:xfrm>
            <a:off x="1162691" y="8275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190B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bk object 92"/>
          <p:cNvSpPr/>
          <p:nvPr/>
        </p:nvSpPr>
        <p:spPr>
          <a:xfrm>
            <a:off x="1144403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bk object 93"/>
          <p:cNvSpPr/>
          <p:nvPr/>
        </p:nvSpPr>
        <p:spPr>
          <a:xfrm>
            <a:off x="1458347" y="819911"/>
            <a:ext cx="67056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bk object 94"/>
          <p:cNvSpPr/>
          <p:nvPr/>
        </p:nvSpPr>
        <p:spPr>
          <a:xfrm>
            <a:off x="1482731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bk object 95"/>
          <p:cNvSpPr/>
          <p:nvPr/>
        </p:nvSpPr>
        <p:spPr>
          <a:xfrm>
            <a:off x="1123067" y="826008"/>
            <a:ext cx="286511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bk object 96"/>
          <p:cNvSpPr/>
          <p:nvPr/>
        </p:nvSpPr>
        <p:spPr>
          <a:xfrm>
            <a:off x="113830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bk object 97"/>
          <p:cNvSpPr/>
          <p:nvPr/>
        </p:nvSpPr>
        <p:spPr>
          <a:xfrm>
            <a:off x="1494923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19CB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bk object 98"/>
          <p:cNvSpPr/>
          <p:nvPr/>
        </p:nvSpPr>
        <p:spPr>
          <a:xfrm>
            <a:off x="1622938" y="762000"/>
            <a:ext cx="902208" cy="883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bk object 99"/>
          <p:cNvSpPr/>
          <p:nvPr/>
        </p:nvSpPr>
        <p:spPr>
          <a:xfrm>
            <a:off x="229349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bk object 100"/>
          <p:cNvSpPr/>
          <p:nvPr/>
        </p:nvSpPr>
        <p:spPr>
          <a:xfrm>
            <a:off x="2583058" y="758951"/>
            <a:ext cx="64008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bk object 101"/>
          <p:cNvSpPr/>
          <p:nvPr/>
        </p:nvSpPr>
        <p:spPr>
          <a:xfrm>
            <a:off x="1120021" y="847344"/>
            <a:ext cx="277366" cy="60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bk object 102"/>
          <p:cNvSpPr/>
          <p:nvPr/>
        </p:nvSpPr>
        <p:spPr>
          <a:xfrm>
            <a:off x="113830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bk object 103"/>
          <p:cNvSpPr/>
          <p:nvPr/>
        </p:nvSpPr>
        <p:spPr>
          <a:xfrm>
            <a:off x="1150499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4548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bk object 104"/>
          <p:cNvSpPr/>
          <p:nvPr/>
        </p:nvSpPr>
        <p:spPr>
          <a:xfrm>
            <a:off x="1659514" y="850391"/>
            <a:ext cx="18288" cy="30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bk object 105"/>
          <p:cNvSpPr/>
          <p:nvPr/>
        </p:nvSpPr>
        <p:spPr>
          <a:xfrm>
            <a:off x="1839346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C8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bk object 106"/>
          <p:cNvSpPr/>
          <p:nvPr/>
        </p:nvSpPr>
        <p:spPr>
          <a:xfrm>
            <a:off x="1991746" y="850391"/>
            <a:ext cx="6095" cy="3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bk object 107"/>
          <p:cNvSpPr/>
          <p:nvPr/>
        </p:nvSpPr>
        <p:spPr>
          <a:xfrm>
            <a:off x="229349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bk object 108"/>
          <p:cNvSpPr/>
          <p:nvPr/>
        </p:nvSpPr>
        <p:spPr>
          <a:xfrm>
            <a:off x="2302642" y="847344"/>
            <a:ext cx="222504" cy="60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bk object 109"/>
          <p:cNvSpPr/>
          <p:nvPr/>
        </p:nvSpPr>
        <p:spPr>
          <a:xfrm>
            <a:off x="2717169" y="765048"/>
            <a:ext cx="179832" cy="883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bk object 110"/>
          <p:cNvSpPr/>
          <p:nvPr/>
        </p:nvSpPr>
        <p:spPr>
          <a:xfrm>
            <a:off x="2982346" y="765048"/>
            <a:ext cx="237744" cy="883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bk object 111"/>
          <p:cNvSpPr/>
          <p:nvPr/>
        </p:nvSpPr>
        <p:spPr>
          <a:xfrm>
            <a:off x="3259714" y="762000"/>
            <a:ext cx="947927" cy="914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bk object 112"/>
          <p:cNvSpPr/>
          <p:nvPr/>
        </p:nvSpPr>
        <p:spPr>
          <a:xfrm>
            <a:off x="1120021" y="850391"/>
            <a:ext cx="277366" cy="60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bk object 113"/>
          <p:cNvSpPr/>
          <p:nvPr/>
        </p:nvSpPr>
        <p:spPr>
          <a:xfrm>
            <a:off x="1159643" y="8549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9659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bk object 114"/>
          <p:cNvSpPr/>
          <p:nvPr/>
        </p:nvSpPr>
        <p:spPr>
          <a:xfrm>
            <a:off x="1120021" y="853439"/>
            <a:ext cx="277366" cy="914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bk object 115"/>
          <p:cNvSpPr/>
          <p:nvPr/>
        </p:nvSpPr>
        <p:spPr>
          <a:xfrm>
            <a:off x="1138307" y="86106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E8EA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bk object 116"/>
          <p:cNvSpPr/>
          <p:nvPr/>
        </p:nvSpPr>
        <p:spPr>
          <a:xfrm>
            <a:off x="1461395" y="835152"/>
            <a:ext cx="67056" cy="396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bk object 117"/>
          <p:cNvSpPr/>
          <p:nvPr/>
        </p:nvSpPr>
        <p:spPr>
          <a:xfrm>
            <a:off x="1485779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694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bk object 118"/>
          <p:cNvSpPr/>
          <p:nvPr/>
        </p:nvSpPr>
        <p:spPr>
          <a:xfrm>
            <a:off x="1494923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36C9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bk object 119"/>
          <p:cNvSpPr/>
          <p:nvPr/>
        </p:nvSpPr>
        <p:spPr>
          <a:xfrm>
            <a:off x="1120021" y="859536"/>
            <a:ext cx="277366" cy="213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bk object 120"/>
          <p:cNvSpPr/>
          <p:nvPr/>
        </p:nvSpPr>
        <p:spPr>
          <a:xfrm>
            <a:off x="1138307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bk object 121"/>
          <p:cNvSpPr/>
          <p:nvPr/>
        </p:nvSpPr>
        <p:spPr>
          <a:xfrm>
            <a:off x="1159643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bk object 122"/>
          <p:cNvSpPr/>
          <p:nvPr/>
        </p:nvSpPr>
        <p:spPr>
          <a:xfrm>
            <a:off x="1120021" y="877824"/>
            <a:ext cx="64006" cy="60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bk object 123"/>
          <p:cNvSpPr/>
          <p:nvPr/>
        </p:nvSpPr>
        <p:spPr>
          <a:xfrm>
            <a:off x="1138307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bk object 124"/>
          <p:cNvSpPr/>
          <p:nvPr/>
        </p:nvSpPr>
        <p:spPr>
          <a:xfrm>
            <a:off x="1159643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bk object 125"/>
          <p:cNvSpPr/>
          <p:nvPr/>
        </p:nvSpPr>
        <p:spPr>
          <a:xfrm>
            <a:off x="1120021" y="877824"/>
            <a:ext cx="170686" cy="914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bk object 126"/>
          <p:cNvSpPr/>
          <p:nvPr/>
        </p:nvSpPr>
        <p:spPr>
          <a:xfrm>
            <a:off x="1138307" y="8854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bk object 127"/>
          <p:cNvSpPr/>
          <p:nvPr/>
        </p:nvSpPr>
        <p:spPr>
          <a:xfrm>
            <a:off x="1120021" y="883919"/>
            <a:ext cx="158494" cy="121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bk object 128"/>
          <p:cNvSpPr/>
          <p:nvPr/>
        </p:nvSpPr>
        <p:spPr>
          <a:xfrm>
            <a:off x="1138307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B669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bk object 129"/>
          <p:cNvSpPr/>
          <p:nvPr/>
        </p:nvSpPr>
        <p:spPr>
          <a:xfrm>
            <a:off x="1351667" y="871727"/>
            <a:ext cx="176784" cy="243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bk object 130"/>
          <p:cNvSpPr/>
          <p:nvPr/>
        </p:nvSpPr>
        <p:spPr>
          <a:xfrm>
            <a:off x="1482731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bk object 131"/>
          <p:cNvSpPr/>
          <p:nvPr/>
        </p:nvSpPr>
        <p:spPr>
          <a:xfrm>
            <a:off x="1357763" y="893063"/>
            <a:ext cx="170688" cy="60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bk object 132"/>
          <p:cNvSpPr/>
          <p:nvPr/>
        </p:nvSpPr>
        <p:spPr>
          <a:xfrm>
            <a:off x="1482731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C4E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bk object 133"/>
          <p:cNvSpPr/>
          <p:nvPr/>
        </p:nvSpPr>
        <p:spPr>
          <a:xfrm>
            <a:off x="1507115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bk object 134"/>
          <p:cNvSpPr/>
          <p:nvPr/>
        </p:nvSpPr>
        <p:spPr>
          <a:xfrm>
            <a:off x="1357763" y="896111"/>
            <a:ext cx="170688" cy="91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bk object 135"/>
          <p:cNvSpPr/>
          <p:nvPr/>
        </p:nvSpPr>
        <p:spPr>
          <a:xfrm>
            <a:off x="1482731" y="9037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C80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bk object 136"/>
          <p:cNvSpPr/>
          <p:nvPr/>
        </p:nvSpPr>
        <p:spPr>
          <a:xfrm>
            <a:off x="1123067" y="893063"/>
            <a:ext cx="134112" cy="2743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bk object 137"/>
          <p:cNvSpPr/>
          <p:nvPr/>
        </p:nvSpPr>
        <p:spPr>
          <a:xfrm>
            <a:off x="1254131" y="9189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bk object 138"/>
          <p:cNvSpPr/>
          <p:nvPr/>
        </p:nvSpPr>
        <p:spPr>
          <a:xfrm>
            <a:off x="1254131" y="9220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bk object 139"/>
          <p:cNvSpPr/>
          <p:nvPr/>
        </p:nvSpPr>
        <p:spPr>
          <a:xfrm>
            <a:off x="1126115" y="920496"/>
            <a:ext cx="134112" cy="1523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bk object 140"/>
          <p:cNvSpPr/>
          <p:nvPr/>
        </p:nvSpPr>
        <p:spPr>
          <a:xfrm>
            <a:off x="1147451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bk object 141"/>
          <p:cNvSpPr/>
          <p:nvPr/>
        </p:nvSpPr>
        <p:spPr>
          <a:xfrm>
            <a:off x="1281563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E82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bk object 142"/>
          <p:cNvSpPr/>
          <p:nvPr/>
        </p:nvSpPr>
        <p:spPr>
          <a:xfrm>
            <a:off x="1132211" y="902208"/>
            <a:ext cx="393192" cy="548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bk object 143"/>
          <p:cNvSpPr/>
          <p:nvPr/>
        </p:nvSpPr>
        <p:spPr>
          <a:xfrm>
            <a:off x="1156595" y="9555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8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bk object 144"/>
          <p:cNvSpPr/>
          <p:nvPr/>
        </p:nvSpPr>
        <p:spPr>
          <a:xfrm>
            <a:off x="118402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E4F8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bk object 145"/>
          <p:cNvSpPr/>
          <p:nvPr/>
        </p:nvSpPr>
        <p:spPr>
          <a:xfrm>
            <a:off x="1199267" y="954024"/>
            <a:ext cx="310895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bk object 146"/>
          <p:cNvSpPr/>
          <p:nvPr/>
        </p:nvSpPr>
        <p:spPr>
          <a:xfrm>
            <a:off x="145834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4C8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bk object 147"/>
          <p:cNvSpPr/>
          <p:nvPr/>
        </p:nvSpPr>
        <p:spPr>
          <a:xfrm>
            <a:off x="1138307" y="957072"/>
            <a:ext cx="371855" cy="914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bk object 148"/>
          <p:cNvSpPr/>
          <p:nvPr/>
        </p:nvSpPr>
        <p:spPr>
          <a:xfrm>
            <a:off x="1479683" y="96469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bk object 149"/>
          <p:cNvSpPr/>
          <p:nvPr/>
        </p:nvSpPr>
        <p:spPr>
          <a:xfrm>
            <a:off x="1144403" y="963167"/>
            <a:ext cx="362711" cy="914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bk object 150"/>
          <p:cNvSpPr/>
          <p:nvPr/>
        </p:nvSpPr>
        <p:spPr>
          <a:xfrm>
            <a:off x="1196219" y="9707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5629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bk object 151"/>
          <p:cNvSpPr/>
          <p:nvPr/>
        </p:nvSpPr>
        <p:spPr>
          <a:xfrm>
            <a:off x="11687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bk object 152"/>
          <p:cNvSpPr/>
          <p:nvPr/>
        </p:nvSpPr>
        <p:spPr>
          <a:xfrm>
            <a:off x="1147451" y="969263"/>
            <a:ext cx="356616" cy="60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bk object 153"/>
          <p:cNvSpPr/>
          <p:nvPr/>
        </p:nvSpPr>
        <p:spPr>
          <a:xfrm>
            <a:off x="1446155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5E8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bk object 154"/>
          <p:cNvSpPr/>
          <p:nvPr/>
        </p:nvSpPr>
        <p:spPr>
          <a:xfrm>
            <a:off x="14735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D5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bk object 155"/>
          <p:cNvSpPr/>
          <p:nvPr/>
        </p:nvSpPr>
        <p:spPr>
          <a:xfrm>
            <a:off x="1150499" y="972311"/>
            <a:ext cx="347472" cy="243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bk object 156"/>
          <p:cNvSpPr/>
          <p:nvPr/>
        </p:nvSpPr>
        <p:spPr>
          <a:xfrm>
            <a:off x="1458347" y="9951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bk object 157"/>
          <p:cNvSpPr/>
          <p:nvPr/>
        </p:nvSpPr>
        <p:spPr>
          <a:xfrm>
            <a:off x="1458347" y="9982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bk object 158"/>
          <p:cNvSpPr/>
          <p:nvPr/>
        </p:nvSpPr>
        <p:spPr>
          <a:xfrm>
            <a:off x="1619890" y="926591"/>
            <a:ext cx="573024" cy="7924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bk object 159"/>
          <p:cNvSpPr/>
          <p:nvPr/>
        </p:nvSpPr>
        <p:spPr>
          <a:xfrm>
            <a:off x="2256922" y="926591"/>
            <a:ext cx="173736" cy="792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bk object 160"/>
          <p:cNvSpPr/>
          <p:nvPr/>
        </p:nvSpPr>
        <p:spPr>
          <a:xfrm>
            <a:off x="2497714" y="926591"/>
            <a:ext cx="560832" cy="7924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bk object 161"/>
          <p:cNvSpPr/>
          <p:nvPr/>
        </p:nvSpPr>
        <p:spPr>
          <a:xfrm>
            <a:off x="3125602" y="926591"/>
            <a:ext cx="633984" cy="7924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bk object 162"/>
          <p:cNvSpPr/>
          <p:nvPr/>
        </p:nvSpPr>
        <p:spPr>
          <a:xfrm>
            <a:off x="1162691" y="993647"/>
            <a:ext cx="320040" cy="274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bk object 163"/>
          <p:cNvSpPr/>
          <p:nvPr/>
        </p:nvSpPr>
        <p:spPr>
          <a:xfrm>
            <a:off x="1211459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56E9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bk object 164"/>
          <p:cNvSpPr/>
          <p:nvPr/>
        </p:nvSpPr>
        <p:spPr>
          <a:xfrm>
            <a:off x="1433963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871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bk object 165"/>
          <p:cNvSpPr/>
          <p:nvPr/>
        </p:nvSpPr>
        <p:spPr>
          <a:xfrm>
            <a:off x="1187075" y="1018032"/>
            <a:ext cx="277368" cy="1523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bk object 166"/>
          <p:cNvSpPr/>
          <p:nvPr/>
        </p:nvSpPr>
        <p:spPr>
          <a:xfrm>
            <a:off x="1238891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B8B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bk object 167"/>
          <p:cNvSpPr/>
          <p:nvPr/>
        </p:nvSpPr>
        <p:spPr>
          <a:xfrm>
            <a:off x="1403483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26C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bk object 168"/>
          <p:cNvSpPr/>
          <p:nvPr/>
        </p:nvSpPr>
        <p:spPr>
          <a:xfrm>
            <a:off x="1205363" y="1030224"/>
            <a:ext cx="243840" cy="4571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5816" y="1797303"/>
            <a:ext cx="6701766" cy="3149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5816" y="2673602"/>
            <a:ext cx="6701766" cy="3210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7968370" y="6883396"/>
            <a:ext cx="1410942" cy="1636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Relationship Id="rId17" Type="http://schemas.openxmlformats.org/officeDocument/2006/relationships/image" Target="../media/image76.png"/><Relationship Id="rId18" Type="http://schemas.openxmlformats.org/officeDocument/2006/relationships/image" Target="../media/image77.png"/><Relationship Id="rId19" Type="http://schemas.openxmlformats.org/officeDocument/2006/relationships/image" Target="../media/image78.png"/><Relationship Id="rId20" Type="http://schemas.openxmlformats.org/officeDocument/2006/relationships/image" Target="../media/image79.png"/><Relationship Id="rId21" Type="http://schemas.openxmlformats.org/officeDocument/2006/relationships/image" Target="../media/image80.png"/><Relationship Id="rId22" Type="http://schemas.openxmlformats.org/officeDocument/2006/relationships/image" Target="../media/image81.png"/><Relationship Id="rId23" Type="http://schemas.openxmlformats.org/officeDocument/2006/relationships/image" Target="../media/image82.png"/><Relationship Id="rId24" Type="http://schemas.openxmlformats.org/officeDocument/2006/relationships/image" Target="../media/image83.png"/><Relationship Id="rId25" Type="http://schemas.openxmlformats.org/officeDocument/2006/relationships/image" Target="../media/image84.png"/><Relationship Id="rId26" Type="http://schemas.openxmlformats.org/officeDocument/2006/relationships/image" Target="../media/image85.png"/><Relationship Id="rId27" Type="http://schemas.openxmlformats.org/officeDocument/2006/relationships/image" Target="../media/image86.png"/><Relationship Id="rId28" Type="http://schemas.openxmlformats.org/officeDocument/2006/relationships/image" Target="../media/image87.png"/><Relationship Id="rId29" Type="http://schemas.openxmlformats.org/officeDocument/2006/relationships/image" Target="../media/image88.png"/><Relationship Id="rId30" Type="http://schemas.openxmlformats.org/officeDocument/2006/relationships/image" Target="../media/image89.png"/><Relationship Id="rId31" Type="http://schemas.openxmlformats.org/officeDocument/2006/relationships/image" Target="../media/image90.png"/><Relationship Id="rId32" Type="http://schemas.openxmlformats.org/officeDocument/2006/relationships/image" Target="../media/image91.png"/><Relationship Id="rId33" Type="http://schemas.openxmlformats.org/officeDocument/2006/relationships/image" Target="../media/image92.png"/><Relationship Id="rId34" Type="http://schemas.openxmlformats.org/officeDocument/2006/relationships/image" Target="../media/image93.png"/><Relationship Id="rId35" Type="http://schemas.openxmlformats.org/officeDocument/2006/relationships/image" Target="../media/image94.png"/><Relationship Id="rId36" Type="http://schemas.openxmlformats.org/officeDocument/2006/relationships/image" Target="../media/image95.png"/><Relationship Id="rId37" Type="http://schemas.openxmlformats.org/officeDocument/2006/relationships/image" Target="../media/image96.png"/><Relationship Id="rId38" Type="http://schemas.openxmlformats.org/officeDocument/2006/relationships/image" Target="../media/image97.png"/><Relationship Id="rId39" Type="http://schemas.openxmlformats.org/officeDocument/2006/relationships/image" Target="../media/image98.png"/><Relationship Id="rId40" Type="http://schemas.openxmlformats.org/officeDocument/2006/relationships/image" Target="../media/image99.png"/><Relationship Id="rId41" Type="http://schemas.openxmlformats.org/officeDocument/2006/relationships/image" Target="../media/image100.png"/><Relationship Id="rId42" Type="http://schemas.openxmlformats.org/officeDocument/2006/relationships/image" Target="../media/image101.png"/><Relationship Id="rId43" Type="http://schemas.openxmlformats.org/officeDocument/2006/relationships/image" Target="../media/image102.png"/><Relationship Id="rId44" Type="http://schemas.openxmlformats.org/officeDocument/2006/relationships/image" Target="../media/image103.png"/><Relationship Id="rId45" Type="http://schemas.openxmlformats.org/officeDocument/2006/relationships/image" Target="../media/image104.png"/><Relationship Id="rId46" Type="http://schemas.openxmlformats.org/officeDocument/2006/relationships/image" Target="../media/image105.png"/><Relationship Id="rId47" Type="http://schemas.openxmlformats.org/officeDocument/2006/relationships/image" Target="../media/image106.png"/><Relationship Id="rId48" Type="http://schemas.openxmlformats.org/officeDocument/2006/relationships/image" Target="../media/image107.png"/><Relationship Id="rId49" Type="http://schemas.openxmlformats.org/officeDocument/2006/relationships/image" Target="../media/image108.png"/><Relationship Id="rId50" Type="http://schemas.openxmlformats.org/officeDocument/2006/relationships/image" Target="../media/image109.png"/><Relationship Id="rId51" Type="http://schemas.openxmlformats.org/officeDocument/2006/relationships/image" Target="../media/image110.png"/><Relationship Id="rId52" Type="http://schemas.openxmlformats.org/officeDocument/2006/relationships/image" Target="../media/image111.png"/><Relationship Id="rId53" Type="http://schemas.openxmlformats.org/officeDocument/2006/relationships/image" Target="../media/image112.png"/><Relationship Id="rId54" Type="http://schemas.openxmlformats.org/officeDocument/2006/relationships/image" Target="../media/image113.png"/><Relationship Id="rId55" Type="http://schemas.openxmlformats.org/officeDocument/2006/relationships/image" Target="../media/image114.png"/><Relationship Id="rId56" Type="http://schemas.openxmlformats.org/officeDocument/2006/relationships/image" Target="../media/image115.png"/><Relationship Id="rId57" Type="http://schemas.openxmlformats.org/officeDocument/2006/relationships/image" Target="../media/image116.png"/><Relationship Id="rId58" Type="http://schemas.openxmlformats.org/officeDocument/2006/relationships/image" Target="../media/image117.png"/><Relationship Id="rId59" Type="http://schemas.openxmlformats.org/officeDocument/2006/relationships/image" Target="../media/image118.png"/><Relationship Id="rId60" Type="http://schemas.openxmlformats.org/officeDocument/2006/relationships/image" Target="../media/image119.png"/><Relationship Id="rId61" Type="http://schemas.openxmlformats.org/officeDocument/2006/relationships/image" Target="../media/image120.png"/><Relationship Id="rId62" Type="http://schemas.openxmlformats.org/officeDocument/2006/relationships/image" Target="../media/image121.png"/><Relationship Id="rId63" Type="http://schemas.openxmlformats.org/officeDocument/2006/relationships/image" Target="../media/image122.png"/><Relationship Id="rId64" Type="http://schemas.openxmlformats.org/officeDocument/2006/relationships/hyperlink" Target="http://www.globalstudies.gu.se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1.png"/><Relationship Id="rId3" Type="http://schemas.openxmlformats.org/officeDocument/2006/relationships/image" Target="../media/image612.png"/><Relationship Id="rId4" Type="http://schemas.openxmlformats.org/officeDocument/2006/relationships/image" Target="../media/image613.png"/><Relationship Id="rId5" Type="http://schemas.openxmlformats.org/officeDocument/2006/relationships/image" Target="../media/image614.png"/><Relationship Id="rId6" Type="http://schemas.openxmlformats.org/officeDocument/2006/relationships/image" Target="../media/image615.png"/><Relationship Id="rId7" Type="http://schemas.openxmlformats.org/officeDocument/2006/relationships/image" Target="../media/image616.png"/><Relationship Id="rId8" Type="http://schemas.openxmlformats.org/officeDocument/2006/relationships/image" Target="../media/image617.png"/><Relationship Id="rId9" Type="http://schemas.openxmlformats.org/officeDocument/2006/relationships/image" Target="../media/image618.png"/><Relationship Id="rId10" Type="http://schemas.openxmlformats.org/officeDocument/2006/relationships/image" Target="../media/image619.png"/><Relationship Id="rId11" Type="http://schemas.openxmlformats.org/officeDocument/2006/relationships/image" Target="../media/image620.png"/><Relationship Id="rId12" Type="http://schemas.openxmlformats.org/officeDocument/2006/relationships/image" Target="../media/image621.png"/><Relationship Id="rId13" Type="http://schemas.openxmlformats.org/officeDocument/2006/relationships/image" Target="../media/image622.png"/><Relationship Id="rId14" Type="http://schemas.openxmlformats.org/officeDocument/2006/relationships/image" Target="../media/image623.png"/><Relationship Id="rId15" Type="http://schemas.openxmlformats.org/officeDocument/2006/relationships/image" Target="../media/image624.png"/><Relationship Id="rId16" Type="http://schemas.openxmlformats.org/officeDocument/2006/relationships/image" Target="../media/image625.png"/><Relationship Id="rId17" Type="http://schemas.openxmlformats.org/officeDocument/2006/relationships/image" Target="../media/image626.png"/><Relationship Id="rId18" Type="http://schemas.openxmlformats.org/officeDocument/2006/relationships/image" Target="../media/image627.png"/><Relationship Id="rId19" Type="http://schemas.openxmlformats.org/officeDocument/2006/relationships/image" Target="../media/image628.png"/><Relationship Id="rId20" Type="http://schemas.openxmlformats.org/officeDocument/2006/relationships/image" Target="../media/image629.png"/><Relationship Id="rId21" Type="http://schemas.openxmlformats.org/officeDocument/2006/relationships/image" Target="../media/image630.png"/><Relationship Id="rId22" Type="http://schemas.openxmlformats.org/officeDocument/2006/relationships/image" Target="../media/image631.png"/><Relationship Id="rId23" Type="http://schemas.openxmlformats.org/officeDocument/2006/relationships/image" Target="../media/image632.png"/><Relationship Id="rId24" Type="http://schemas.openxmlformats.org/officeDocument/2006/relationships/image" Target="../media/image633.png"/><Relationship Id="rId25" Type="http://schemas.openxmlformats.org/officeDocument/2006/relationships/image" Target="../media/image634.png"/><Relationship Id="rId26" Type="http://schemas.openxmlformats.org/officeDocument/2006/relationships/image" Target="../media/image635.png"/><Relationship Id="rId27" Type="http://schemas.openxmlformats.org/officeDocument/2006/relationships/image" Target="../media/image636.png"/><Relationship Id="rId28" Type="http://schemas.openxmlformats.org/officeDocument/2006/relationships/image" Target="../media/image637.png"/><Relationship Id="rId29" Type="http://schemas.openxmlformats.org/officeDocument/2006/relationships/image" Target="../media/image638.png"/><Relationship Id="rId30" Type="http://schemas.openxmlformats.org/officeDocument/2006/relationships/image" Target="../media/image639.png"/><Relationship Id="rId31" Type="http://schemas.openxmlformats.org/officeDocument/2006/relationships/image" Target="../media/image640.png"/><Relationship Id="rId32" Type="http://schemas.openxmlformats.org/officeDocument/2006/relationships/image" Target="../media/image641.png"/><Relationship Id="rId33" Type="http://schemas.openxmlformats.org/officeDocument/2006/relationships/image" Target="../media/image642.png"/><Relationship Id="rId34" Type="http://schemas.openxmlformats.org/officeDocument/2006/relationships/image" Target="../media/image643.png"/><Relationship Id="rId35" Type="http://schemas.openxmlformats.org/officeDocument/2006/relationships/image" Target="../media/image644.png"/><Relationship Id="rId36" Type="http://schemas.openxmlformats.org/officeDocument/2006/relationships/image" Target="../media/image645.png"/><Relationship Id="rId37" Type="http://schemas.openxmlformats.org/officeDocument/2006/relationships/image" Target="../media/image646.png"/><Relationship Id="rId38" Type="http://schemas.openxmlformats.org/officeDocument/2006/relationships/image" Target="../media/image647.png"/><Relationship Id="rId39" Type="http://schemas.openxmlformats.org/officeDocument/2006/relationships/image" Target="../media/image648.png"/><Relationship Id="rId40" Type="http://schemas.openxmlformats.org/officeDocument/2006/relationships/image" Target="../media/image649.png"/><Relationship Id="rId41" Type="http://schemas.openxmlformats.org/officeDocument/2006/relationships/image" Target="../media/image650.png"/><Relationship Id="rId42" Type="http://schemas.openxmlformats.org/officeDocument/2006/relationships/image" Target="../media/image651.png"/><Relationship Id="rId43" Type="http://schemas.openxmlformats.org/officeDocument/2006/relationships/image" Target="../media/image652.png"/><Relationship Id="rId44" Type="http://schemas.openxmlformats.org/officeDocument/2006/relationships/image" Target="../media/image653.png"/><Relationship Id="rId45" Type="http://schemas.openxmlformats.org/officeDocument/2006/relationships/image" Target="../media/image654.png"/><Relationship Id="rId46" Type="http://schemas.openxmlformats.org/officeDocument/2006/relationships/image" Target="../media/image655.png"/><Relationship Id="rId47" Type="http://schemas.openxmlformats.org/officeDocument/2006/relationships/image" Target="../media/image656.png"/><Relationship Id="rId48" Type="http://schemas.openxmlformats.org/officeDocument/2006/relationships/image" Target="../media/image657.png"/><Relationship Id="rId49" Type="http://schemas.openxmlformats.org/officeDocument/2006/relationships/image" Target="../media/image658.png"/><Relationship Id="rId50" Type="http://schemas.openxmlformats.org/officeDocument/2006/relationships/image" Target="../media/image659.png"/><Relationship Id="rId51" Type="http://schemas.openxmlformats.org/officeDocument/2006/relationships/image" Target="../media/image660.png"/><Relationship Id="rId52" Type="http://schemas.openxmlformats.org/officeDocument/2006/relationships/image" Target="../media/image661.png"/><Relationship Id="rId53" Type="http://schemas.openxmlformats.org/officeDocument/2006/relationships/image" Target="../media/image662.png"/><Relationship Id="rId54" Type="http://schemas.openxmlformats.org/officeDocument/2006/relationships/image" Target="../media/image663.png"/><Relationship Id="rId55" Type="http://schemas.openxmlformats.org/officeDocument/2006/relationships/image" Target="../media/image664.png"/><Relationship Id="rId56" Type="http://schemas.openxmlformats.org/officeDocument/2006/relationships/image" Target="../media/image665.png"/><Relationship Id="rId57" Type="http://schemas.openxmlformats.org/officeDocument/2006/relationships/image" Target="../media/image666.png"/><Relationship Id="rId58" Type="http://schemas.openxmlformats.org/officeDocument/2006/relationships/image" Target="../media/image667.png"/><Relationship Id="rId59" Type="http://schemas.openxmlformats.org/officeDocument/2006/relationships/image" Target="../media/image668.png"/><Relationship Id="rId60" Type="http://schemas.openxmlformats.org/officeDocument/2006/relationships/image" Target="../media/image669.png"/><Relationship Id="rId61" Type="http://schemas.openxmlformats.org/officeDocument/2006/relationships/image" Target="../media/image670.png"/><Relationship Id="rId62" Type="http://schemas.openxmlformats.org/officeDocument/2006/relationships/image" Target="../media/image671.png"/><Relationship Id="rId63" Type="http://schemas.openxmlformats.org/officeDocument/2006/relationships/hyperlink" Target="http://www.globalstudies.gu.se/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2.png"/><Relationship Id="rId3" Type="http://schemas.openxmlformats.org/officeDocument/2006/relationships/image" Target="../media/image673.png"/><Relationship Id="rId4" Type="http://schemas.openxmlformats.org/officeDocument/2006/relationships/image" Target="../media/image674.png"/><Relationship Id="rId5" Type="http://schemas.openxmlformats.org/officeDocument/2006/relationships/image" Target="../media/image675.png"/><Relationship Id="rId6" Type="http://schemas.openxmlformats.org/officeDocument/2006/relationships/image" Target="../media/image676.png"/><Relationship Id="rId7" Type="http://schemas.openxmlformats.org/officeDocument/2006/relationships/image" Target="../media/image677.png"/><Relationship Id="rId8" Type="http://schemas.openxmlformats.org/officeDocument/2006/relationships/image" Target="../media/image678.png"/><Relationship Id="rId9" Type="http://schemas.openxmlformats.org/officeDocument/2006/relationships/image" Target="../media/image679.png"/><Relationship Id="rId10" Type="http://schemas.openxmlformats.org/officeDocument/2006/relationships/image" Target="../media/image680.png"/><Relationship Id="rId11" Type="http://schemas.openxmlformats.org/officeDocument/2006/relationships/image" Target="../media/image681.png"/><Relationship Id="rId12" Type="http://schemas.openxmlformats.org/officeDocument/2006/relationships/image" Target="../media/image682.png"/><Relationship Id="rId13" Type="http://schemas.openxmlformats.org/officeDocument/2006/relationships/image" Target="../media/image683.png"/><Relationship Id="rId14" Type="http://schemas.openxmlformats.org/officeDocument/2006/relationships/image" Target="../media/image684.png"/><Relationship Id="rId15" Type="http://schemas.openxmlformats.org/officeDocument/2006/relationships/image" Target="../media/image685.png"/><Relationship Id="rId16" Type="http://schemas.openxmlformats.org/officeDocument/2006/relationships/image" Target="../media/image686.png"/><Relationship Id="rId17" Type="http://schemas.openxmlformats.org/officeDocument/2006/relationships/image" Target="../media/image687.png"/><Relationship Id="rId18" Type="http://schemas.openxmlformats.org/officeDocument/2006/relationships/image" Target="../media/image688.png"/><Relationship Id="rId19" Type="http://schemas.openxmlformats.org/officeDocument/2006/relationships/image" Target="../media/image689.png"/><Relationship Id="rId20" Type="http://schemas.openxmlformats.org/officeDocument/2006/relationships/image" Target="../media/image690.png"/><Relationship Id="rId21" Type="http://schemas.openxmlformats.org/officeDocument/2006/relationships/image" Target="../media/image691.png"/><Relationship Id="rId22" Type="http://schemas.openxmlformats.org/officeDocument/2006/relationships/image" Target="../media/image692.png"/><Relationship Id="rId23" Type="http://schemas.openxmlformats.org/officeDocument/2006/relationships/image" Target="../media/image693.png"/><Relationship Id="rId24" Type="http://schemas.openxmlformats.org/officeDocument/2006/relationships/image" Target="../media/image694.png"/><Relationship Id="rId25" Type="http://schemas.openxmlformats.org/officeDocument/2006/relationships/image" Target="../media/image695.png"/><Relationship Id="rId26" Type="http://schemas.openxmlformats.org/officeDocument/2006/relationships/image" Target="../media/image696.png"/><Relationship Id="rId27" Type="http://schemas.openxmlformats.org/officeDocument/2006/relationships/image" Target="../media/image697.png"/><Relationship Id="rId28" Type="http://schemas.openxmlformats.org/officeDocument/2006/relationships/image" Target="../media/image698.png"/><Relationship Id="rId29" Type="http://schemas.openxmlformats.org/officeDocument/2006/relationships/image" Target="../media/image699.png"/><Relationship Id="rId30" Type="http://schemas.openxmlformats.org/officeDocument/2006/relationships/image" Target="../media/image700.png"/><Relationship Id="rId31" Type="http://schemas.openxmlformats.org/officeDocument/2006/relationships/image" Target="../media/image701.png"/><Relationship Id="rId32" Type="http://schemas.openxmlformats.org/officeDocument/2006/relationships/image" Target="../media/image702.png"/><Relationship Id="rId33" Type="http://schemas.openxmlformats.org/officeDocument/2006/relationships/image" Target="../media/image703.png"/><Relationship Id="rId34" Type="http://schemas.openxmlformats.org/officeDocument/2006/relationships/image" Target="../media/image704.png"/><Relationship Id="rId35" Type="http://schemas.openxmlformats.org/officeDocument/2006/relationships/image" Target="../media/image705.png"/><Relationship Id="rId36" Type="http://schemas.openxmlformats.org/officeDocument/2006/relationships/image" Target="../media/image706.png"/><Relationship Id="rId37" Type="http://schemas.openxmlformats.org/officeDocument/2006/relationships/image" Target="../media/image707.png"/><Relationship Id="rId38" Type="http://schemas.openxmlformats.org/officeDocument/2006/relationships/image" Target="../media/image708.png"/><Relationship Id="rId39" Type="http://schemas.openxmlformats.org/officeDocument/2006/relationships/image" Target="../media/image709.png"/><Relationship Id="rId40" Type="http://schemas.openxmlformats.org/officeDocument/2006/relationships/image" Target="../media/image710.png"/><Relationship Id="rId41" Type="http://schemas.openxmlformats.org/officeDocument/2006/relationships/image" Target="../media/image711.png"/><Relationship Id="rId42" Type="http://schemas.openxmlformats.org/officeDocument/2006/relationships/image" Target="../media/image712.png"/><Relationship Id="rId43" Type="http://schemas.openxmlformats.org/officeDocument/2006/relationships/image" Target="../media/image713.png"/><Relationship Id="rId44" Type="http://schemas.openxmlformats.org/officeDocument/2006/relationships/image" Target="../media/image714.png"/><Relationship Id="rId45" Type="http://schemas.openxmlformats.org/officeDocument/2006/relationships/image" Target="../media/image715.png"/><Relationship Id="rId46" Type="http://schemas.openxmlformats.org/officeDocument/2006/relationships/image" Target="../media/image716.png"/><Relationship Id="rId47" Type="http://schemas.openxmlformats.org/officeDocument/2006/relationships/image" Target="../media/image717.png"/><Relationship Id="rId48" Type="http://schemas.openxmlformats.org/officeDocument/2006/relationships/image" Target="../media/image718.png"/><Relationship Id="rId49" Type="http://schemas.openxmlformats.org/officeDocument/2006/relationships/image" Target="../media/image719.png"/><Relationship Id="rId50" Type="http://schemas.openxmlformats.org/officeDocument/2006/relationships/image" Target="../media/image720.png"/><Relationship Id="rId51" Type="http://schemas.openxmlformats.org/officeDocument/2006/relationships/image" Target="../media/image721.png"/><Relationship Id="rId52" Type="http://schemas.openxmlformats.org/officeDocument/2006/relationships/image" Target="../media/image722.png"/><Relationship Id="rId53" Type="http://schemas.openxmlformats.org/officeDocument/2006/relationships/image" Target="../media/image723.png"/><Relationship Id="rId54" Type="http://schemas.openxmlformats.org/officeDocument/2006/relationships/image" Target="../media/image724.png"/><Relationship Id="rId55" Type="http://schemas.openxmlformats.org/officeDocument/2006/relationships/image" Target="../media/image725.png"/><Relationship Id="rId56" Type="http://schemas.openxmlformats.org/officeDocument/2006/relationships/image" Target="../media/image726.png"/><Relationship Id="rId57" Type="http://schemas.openxmlformats.org/officeDocument/2006/relationships/image" Target="../media/image727.png"/><Relationship Id="rId58" Type="http://schemas.openxmlformats.org/officeDocument/2006/relationships/image" Target="../media/image728.png"/><Relationship Id="rId59" Type="http://schemas.openxmlformats.org/officeDocument/2006/relationships/image" Target="../media/image729.png"/><Relationship Id="rId60" Type="http://schemas.openxmlformats.org/officeDocument/2006/relationships/image" Target="../media/image730.png"/><Relationship Id="rId61" Type="http://schemas.openxmlformats.org/officeDocument/2006/relationships/image" Target="../media/image731.png"/><Relationship Id="rId62" Type="http://schemas.openxmlformats.org/officeDocument/2006/relationships/image" Target="../media/image732.png"/><Relationship Id="rId63" Type="http://schemas.openxmlformats.org/officeDocument/2006/relationships/hyperlink" Target="http://www.globalstudies.gu.se/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3.png"/><Relationship Id="rId3" Type="http://schemas.openxmlformats.org/officeDocument/2006/relationships/image" Target="../media/image734.png"/><Relationship Id="rId4" Type="http://schemas.openxmlformats.org/officeDocument/2006/relationships/image" Target="../media/image735.png"/><Relationship Id="rId5" Type="http://schemas.openxmlformats.org/officeDocument/2006/relationships/image" Target="../media/image736.png"/><Relationship Id="rId6" Type="http://schemas.openxmlformats.org/officeDocument/2006/relationships/image" Target="../media/image737.png"/><Relationship Id="rId7" Type="http://schemas.openxmlformats.org/officeDocument/2006/relationships/image" Target="../media/image738.png"/><Relationship Id="rId8" Type="http://schemas.openxmlformats.org/officeDocument/2006/relationships/image" Target="../media/image739.png"/><Relationship Id="rId9" Type="http://schemas.openxmlformats.org/officeDocument/2006/relationships/image" Target="../media/image740.png"/><Relationship Id="rId10" Type="http://schemas.openxmlformats.org/officeDocument/2006/relationships/image" Target="../media/image741.png"/><Relationship Id="rId11" Type="http://schemas.openxmlformats.org/officeDocument/2006/relationships/image" Target="../media/image742.png"/><Relationship Id="rId12" Type="http://schemas.openxmlformats.org/officeDocument/2006/relationships/image" Target="../media/image743.png"/><Relationship Id="rId13" Type="http://schemas.openxmlformats.org/officeDocument/2006/relationships/image" Target="../media/image744.png"/><Relationship Id="rId14" Type="http://schemas.openxmlformats.org/officeDocument/2006/relationships/image" Target="../media/image745.png"/><Relationship Id="rId15" Type="http://schemas.openxmlformats.org/officeDocument/2006/relationships/image" Target="../media/image746.png"/><Relationship Id="rId16" Type="http://schemas.openxmlformats.org/officeDocument/2006/relationships/image" Target="../media/image747.png"/><Relationship Id="rId17" Type="http://schemas.openxmlformats.org/officeDocument/2006/relationships/image" Target="../media/image748.png"/><Relationship Id="rId18" Type="http://schemas.openxmlformats.org/officeDocument/2006/relationships/image" Target="../media/image749.png"/><Relationship Id="rId19" Type="http://schemas.openxmlformats.org/officeDocument/2006/relationships/image" Target="../media/image750.png"/><Relationship Id="rId20" Type="http://schemas.openxmlformats.org/officeDocument/2006/relationships/image" Target="../media/image751.png"/><Relationship Id="rId21" Type="http://schemas.openxmlformats.org/officeDocument/2006/relationships/image" Target="../media/image752.png"/><Relationship Id="rId22" Type="http://schemas.openxmlformats.org/officeDocument/2006/relationships/image" Target="../media/image753.png"/><Relationship Id="rId23" Type="http://schemas.openxmlformats.org/officeDocument/2006/relationships/image" Target="../media/image754.png"/><Relationship Id="rId24" Type="http://schemas.openxmlformats.org/officeDocument/2006/relationships/image" Target="../media/image755.png"/><Relationship Id="rId25" Type="http://schemas.openxmlformats.org/officeDocument/2006/relationships/image" Target="../media/image756.png"/><Relationship Id="rId26" Type="http://schemas.openxmlformats.org/officeDocument/2006/relationships/image" Target="../media/image757.png"/><Relationship Id="rId27" Type="http://schemas.openxmlformats.org/officeDocument/2006/relationships/image" Target="../media/image758.png"/><Relationship Id="rId28" Type="http://schemas.openxmlformats.org/officeDocument/2006/relationships/image" Target="../media/image759.png"/><Relationship Id="rId29" Type="http://schemas.openxmlformats.org/officeDocument/2006/relationships/image" Target="../media/image760.png"/><Relationship Id="rId30" Type="http://schemas.openxmlformats.org/officeDocument/2006/relationships/image" Target="../media/image761.png"/><Relationship Id="rId31" Type="http://schemas.openxmlformats.org/officeDocument/2006/relationships/image" Target="../media/image762.png"/><Relationship Id="rId32" Type="http://schemas.openxmlformats.org/officeDocument/2006/relationships/image" Target="../media/image763.png"/><Relationship Id="rId33" Type="http://schemas.openxmlformats.org/officeDocument/2006/relationships/image" Target="../media/image764.png"/><Relationship Id="rId34" Type="http://schemas.openxmlformats.org/officeDocument/2006/relationships/image" Target="../media/image765.png"/><Relationship Id="rId35" Type="http://schemas.openxmlformats.org/officeDocument/2006/relationships/image" Target="../media/image766.png"/><Relationship Id="rId36" Type="http://schemas.openxmlformats.org/officeDocument/2006/relationships/image" Target="../media/image767.png"/><Relationship Id="rId37" Type="http://schemas.openxmlformats.org/officeDocument/2006/relationships/image" Target="../media/image768.png"/><Relationship Id="rId38" Type="http://schemas.openxmlformats.org/officeDocument/2006/relationships/image" Target="../media/image769.png"/><Relationship Id="rId39" Type="http://schemas.openxmlformats.org/officeDocument/2006/relationships/image" Target="../media/image770.png"/><Relationship Id="rId40" Type="http://schemas.openxmlformats.org/officeDocument/2006/relationships/image" Target="../media/image771.png"/><Relationship Id="rId41" Type="http://schemas.openxmlformats.org/officeDocument/2006/relationships/image" Target="../media/image772.png"/><Relationship Id="rId42" Type="http://schemas.openxmlformats.org/officeDocument/2006/relationships/image" Target="../media/image773.png"/><Relationship Id="rId43" Type="http://schemas.openxmlformats.org/officeDocument/2006/relationships/image" Target="../media/image774.png"/><Relationship Id="rId44" Type="http://schemas.openxmlformats.org/officeDocument/2006/relationships/image" Target="../media/image775.png"/><Relationship Id="rId45" Type="http://schemas.openxmlformats.org/officeDocument/2006/relationships/image" Target="../media/image776.png"/><Relationship Id="rId46" Type="http://schemas.openxmlformats.org/officeDocument/2006/relationships/image" Target="../media/image777.png"/><Relationship Id="rId47" Type="http://schemas.openxmlformats.org/officeDocument/2006/relationships/image" Target="../media/image778.png"/><Relationship Id="rId48" Type="http://schemas.openxmlformats.org/officeDocument/2006/relationships/image" Target="../media/image779.png"/><Relationship Id="rId49" Type="http://schemas.openxmlformats.org/officeDocument/2006/relationships/image" Target="../media/image780.png"/><Relationship Id="rId50" Type="http://schemas.openxmlformats.org/officeDocument/2006/relationships/image" Target="../media/image781.png"/><Relationship Id="rId51" Type="http://schemas.openxmlformats.org/officeDocument/2006/relationships/image" Target="../media/image782.png"/><Relationship Id="rId52" Type="http://schemas.openxmlformats.org/officeDocument/2006/relationships/image" Target="../media/image783.png"/><Relationship Id="rId53" Type="http://schemas.openxmlformats.org/officeDocument/2006/relationships/image" Target="../media/image784.png"/><Relationship Id="rId54" Type="http://schemas.openxmlformats.org/officeDocument/2006/relationships/image" Target="../media/image785.png"/><Relationship Id="rId55" Type="http://schemas.openxmlformats.org/officeDocument/2006/relationships/image" Target="../media/image786.png"/><Relationship Id="rId56" Type="http://schemas.openxmlformats.org/officeDocument/2006/relationships/image" Target="../media/image787.png"/><Relationship Id="rId57" Type="http://schemas.openxmlformats.org/officeDocument/2006/relationships/image" Target="../media/image788.png"/><Relationship Id="rId58" Type="http://schemas.openxmlformats.org/officeDocument/2006/relationships/image" Target="../media/image789.png"/><Relationship Id="rId59" Type="http://schemas.openxmlformats.org/officeDocument/2006/relationships/image" Target="../media/image790.png"/><Relationship Id="rId60" Type="http://schemas.openxmlformats.org/officeDocument/2006/relationships/image" Target="../media/image791.png"/><Relationship Id="rId61" Type="http://schemas.openxmlformats.org/officeDocument/2006/relationships/image" Target="../media/image792.png"/><Relationship Id="rId62" Type="http://schemas.openxmlformats.org/officeDocument/2006/relationships/image" Target="../media/image793.png"/><Relationship Id="rId63" Type="http://schemas.openxmlformats.org/officeDocument/2006/relationships/hyperlink" Target="http://www.globalstudies.gu.se/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4.png"/><Relationship Id="rId3" Type="http://schemas.openxmlformats.org/officeDocument/2006/relationships/hyperlink" Target="http://www.globalstudies.gu.se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8" Type="http://schemas.openxmlformats.org/officeDocument/2006/relationships/image" Target="../media/image129.png"/><Relationship Id="rId9" Type="http://schemas.openxmlformats.org/officeDocument/2006/relationships/image" Target="../media/image130.png"/><Relationship Id="rId10" Type="http://schemas.openxmlformats.org/officeDocument/2006/relationships/image" Target="../media/image131.png"/><Relationship Id="rId11" Type="http://schemas.openxmlformats.org/officeDocument/2006/relationships/image" Target="../media/image132.png"/><Relationship Id="rId12" Type="http://schemas.openxmlformats.org/officeDocument/2006/relationships/image" Target="../media/image133.png"/><Relationship Id="rId13" Type="http://schemas.openxmlformats.org/officeDocument/2006/relationships/image" Target="../media/image134.png"/><Relationship Id="rId14" Type="http://schemas.openxmlformats.org/officeDocument/2006/relationships/image" Target="../media/image135.png"/><Relationship Id="rId15" Type="http://schemas.openxmlformats.org/officeDocument/2006/relationships/image" Target="../media/image136.png"/><Relationship Id="rId16" Type="http://schemas.openxmlformats.org/officeDocument/2006/relationships/image" Target="../media/image137.png"/><Relationship Id="rId17" Type="http://schemas.openxmlformats.org/officeDocument/2006/relationships/image" Target="../media/image138.png"/><Relationship Id="rId18" Type="http://schemas.openxmlformats.org/officeDocument/2006/relationships/image" Target="../media/image139.png"/><Relationship Id="rId19" Type="http://schemas.openxmlformats.org/officeDocument/2006/relationships/image" Target="../media/image140.png"/><Relationship Id="rId20" Type="http://schemas.openxmlformats.org/officeDocument/2006/relationships/image" Target="../media/image141.png"/><Relationship Id="rId21" Type="http://schemas.openxmlformats.org/officeDocument/2006/relationships/image" Target="../media/image142.png"/><Relationship Id="rId22" Type="http://schemas.openxmlformats.org/officeDocument/2006/relationships/image" Target="../media/image143.png"/><Relationship Id="rId23" Type="http://schemas.openxmlformats.org/officeDocument/2006/relationships/image" Target="../media/image144.png"/><Relationship Id="rId24" Type="http://schemas.openxmlformats.org/officeDocument/2006/relationships/image" Target="../media/image145.png"/><Relationship Id="rId25" Type="http://schemas.openxmlformats.org/officeDocument/2006/relationships/image" Target="../media/image146.png"/><Relationship Id="rId26" Type="http://schemas.openxmlformats.org/officeDocument/2006/relationships/image" Target="../media/image147.png"/><Relationship Id="rId27" Type="http://schemas.openxmlformats.org/officeDocument/2006/relationships/image" Target="../media/image148.png"/><Relationship Id="rId28" Type="http://schemas.openxmlformats.org/officeDocument/2006/relationships/image" Target="../media/image149.png"/><Relationship Id="rId29" Type="http://schemas.openxmlformats.org/officeDocument/2006/relationships/image" Target="../media/image150.png"/><Relationship Id="rId30" Type="http://schemas.openxmlformats.org/officeDocument/2006/relationships/image" Target="../media/image151.png"/><Relationship Id="rId31" Type="http://schemas.openxmlformats.org/officeDocument/2006/relationships/image" Target="../media/image152.png"/><Relationship Id="rId32" Type="http://schemas.openxmlformats.org/officeDocument/2006/relationships/image" Target="../media/image153.png"/><Relationship Id="rId33" Type="http://schemas.openxmlformats.org/officeDocument/2006/relationships/image" Target="../media/image154.png"/><Relationship Id="rId34" Type="http://schemas.openxmlformats.org/officeDocument/2006/relationships/image" Target="../media/image155.png"/><Relationship Id="rId35" Type="http://schemas.openxmlformats.org/officeDocument/2006/relationships/image" Target="../media/image156.png"/><Relationship Id="rId36" Type="http://schemas.openxmlformats.org/officeDocument/2006/relationships/image" Target="../media/image157.png"/><Relationship Id="rId37" Type="http://schemas.openxmlformats.org/officeDocument/2006/relationships/image" Target="../media/image158.png"/><Relationship Id="rId38" Type="http://schemas.openxmlformats.org/officeDocument/2006/relationships/image" Target="../media/image159.png"/><Relationship Id="rId39" Type="http://schemas.openxmlformats.org/officeDocument/2006/relationships/image" Target="../media/image160.png"/><Relationship Id="rId40" Type="http://schemas.openxmlformats.org/officeDocument/2006/relationships/image" Target="../media/image161.png"/><Relationship Id="rId41" Type="http://schemas.openxmlformats.org/officeDocument/2006/relationships/image" Target="../media/image162.png"/><Relationship Id="rId42" Type="http://schemas.openxmlformats.org/officeDocument/2006/relationships/image" Target="../media/image163.png"/><Relationship Id="rId43" Type="http://schemas.openxmlformats.org/officeDocument/2006/relationships/image" Target="../media/image164.png"/><Relationship Id="rId44" Type="http://schemas.openxmlformats.org/officeDocument/2006/relationships/image" Target="../media/image165.png"/><Relationship Id="rId45" Type="http://schemas.openxmlformats.org/officeDocument/2006/relationships/image" Target="../media/image166.png"/><Relationship Id="rId46" Type="http://schemas.openxmlformats.org/officeDocument/2006/relationships/image" Target="../media/image167.png"/><Relationship Id="rId47" Type="http://schemas.openxmlformats.org/officeDocument/2006/relationships/image" Target="../media/image168.png"/><Relationship Id="rId48" Type="http://schemas.openxmlformats.org/officeDocument/2006/relationships/image" Target="../media/image169.png"/><Relationship Id="rId49" Type="http://schemas.openxmlformats.org/officeDocument/2006/relationships/image" Target="../media/image170.png"/><Relationship Id="rId50" Type="http://schemas.openxmlformats.org/officeDocument/2006/relationships/image" Target="../media/image171.png"/><Relationship Id="rId51" Type="http://schemas.openxmlformats.org/officeDocument/2006/relationships/image" Target="../media/image172.png"/><Relationship Id="rId52" Type="http://schemas.openxmlformats.org/officeDocument/2006/relationships/image" Target="../media/image173.png"/><Relationship Id="rId53" Type="http://schemas.openxmlformats.org/officeDocument/2006/relationships/image" Target="../media/image174.png"/><Relationship Id="rId54" Type="http://schemas.openxmlformats.org/officeDocument/2006/relationships/image" Target="../media/image175.png"/><Relationship Id="rId55" Type="http://schemas.openxmlformats.org/officeDocument/2006/relationships/image" Target="../media/image176.png"/><Relationship Id="rId56" Type="http://schemas.openxmlformats.org/officeDocument/2006/relationships/image" Target="../media/image177.png"/><Relationship Id="rId57" Type="http://schemas.openxmlformats.org/officeDocument/2006/relationships/image" Target="../media/image178.png"/><Relationship Id="rId58" Type="http://schemas.openxmlformats.org/officeDocument/2006/relationships/image" Target="../media/image179.png"/><Relationship Id="rId59" Type="http://schemas.openxmlformats.org/officeDocument/2006/relationships/image" Target="../media/image180.png"/><Relationship Id="rId60" Type="http://schemas.openxmlformats.org/officeDocument/2006/relationships/image" Target="../media/image181.png"/><Relationship Id="rId61" Type="http://schemas.openxmlformats.org/officeDocument/2006/relationships/image" Target="../media/image182.png"/><Relationship Id="rId62" Type="http://schemas.openxmlformats.org/officeDocument/2006/relationships/image" Target="../media/image183.png"/><Relationship Id="rId63" Type="http://schemas.openxmlformats.org/officeDocument/2006/relationships/hyperlink" Target="http://www.globalstudies.gu.se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4.png"/><Relationship Id="rId3" Type="http://schemas.openxmlformats.org/officeDocument/2006/relationships/image" Target="../media/image185.png"/><Relationship Id="rId4" Type="http://schemas.openxmlformats.org/officeDocument/2006/relationships/image" Target="../media/image186.png"/><Relationship Id="rId5" Type="http://schemas.openxmlformats.org/officeDocument/2006/relationships/image" Target="../media/image187.png"/><Relationship Id="rId6" Type="http://schemas.openxmlformats.org/officeDocument/2006/relationships/image" Target="../media/image188.png"/><Relationship Id="rId7" Type="http://schemas.openxmlformats.org/officeDocument/2006/relationships/image" Target="../media/image189.png"/><Relationship Id="rId8" Type="http://schemas.openxmlformats.org/officeDocument/2006/relationships/image" Target="../media/image190.png"/><Relationship Id="rId9" Type="http://schemas.openxmlformats.org/officeDocument/2006/relationships/image" Target="../media/image191.png"/><Relationship Id="rId10" Type="http://schemas.openxmlformats.org/officeDocument/2006/relationships/image" Target="../media/image192.png"/><Relationship Id="rId11" Type="http://schemas.openxmlformats.org/officeDocument/2006/relationships/image" Target="../media/image193.png"/><Relationship Id="rId12" Type="http://schemas.openxmlformats.org/officeDocument/2006/relationships/image" Target="../media/image194.png"/><Relationship Id="rId13" Type="http://schemas.openxmlformats.org/officeDocument/2006/relationships/image" Target="../media/image195.png"/><Relationship Id="rId14" Type="http://schemas.openxmlformats.org/officeDocument/2006/relationships/image" Target="../media/image196.png"/><Relationship Id="rId15" Type="http://schemas.openxmlformats.org/officeDocument/2006/relationships/image" Target="../media/image197.png"/><Relationship Id="rId16" Type="http://schemas.openxmlformats.org/officeDocument/2006/relationships/image" Target="../media/image198.png"/><Relationship Id="rId17" Type="http://schemas.openxmlformats.org/officeDocument/2006/relationships/image" Target="../media/image199.png"/><Relationship Id="rId18" Type="http://schemas.openxmlformats.org/officeDocument/2006/relationships/image" Target="../media/image200.png"/><Relationship Id="rId19" Type="http://schemas.openxmlformats.org/officeDocument/2006/relationships/image" Target="../media/image201.png"/><Relationship Id="rId20" Type="http://schemas.openxmlformats.org/officeDocument/2006/relationships/image" Target="../media/image202.png"/><Relationship Id="rId21" Type="http://schemas.openxmlformats.org/officeDocument/2006/relationships/image" Target="../media/image203.png"/><Relationship Id="rId22" Type="http://schemas.openxmlformats.org/officeDocument/2006/relationships/image" Target="../media/image204.png"/><Relationship Id="rId23" Type="http://schemas.openxmlformats.org/officeDocument/2006/relationships/image" Target="../media/image205.png"/><Relationship Id="rId24" Type="http://schemas.openxmlformats.org/officeDocument/2006/relationships/image" Target="../media/image206.png"/><Relationship Id="rId25" Type="http://schemas.openxmlformats.org/officeDocument/2006/relationships/image" Target="../media/image207.png"/><Relationship Id="rId26" Type="http://schemas.openxmlformats.org/officeDocument/2006/relationships/image" Target="../media/image208.png"/><Relationship Id="rId27" Type="http://schemas.openxmlformats.org/officeDocument/2006/relationships/image" Target="../media/image209.png"/><Relationship Id="rId28" Type="http://schemas.openxmlformats.org/officeDocument/2006/relationships/image" Target="../media/image210.png"/><Relationship Id="rId29" Type="http://schemas.openxmlformats.org/officeDocument/2006/relationships/image" Target="../media/image211.png"/><Relationship Id="rId30" Type="http://schemas.openxmlformats.org/officeDocument/2006/relationships/image" Target="../media/image212.png"/><Relationship Id="rId31" Type="http://schemas.openxmlformats.org/officeDocument/2006/relationships/image" Target="../media/image213.png"/><Relationship Id="rId32" Type="http://schemas.openxmlformats.org/officeDocument/2006/relationships/image" Target="../media/image214.png"/><Relationship Id="rId33" Type="http://schemas.openxmlformats.org/officeDocument/2006/relationships/image" Target="../media/image215.png"/><Relationship Id="rId34" Type="http://schemas.openxmlformats.org/officeDocument/2006/relationships/image" Target="../media/image216.png"/><Relationship Id="rId35" Type="http://schemas.openxmlformats.org/officeDocument/2006/relationships/image" Target="../media/image217.png"/><Relationship Id="rId36" Type="http://schemas.openxmlformats.org/officeDocument/2006/relationships/image" Target="../media/image218.png"/><Relationship Id="rId37" Type="http://schemas.openxmlformats.org/officeDocument/2006/relationships/image" Target="../media/image219.png"/><Relationship Id="rId38" Type="http://schemas.openxmlformats.org/officeDocument/2006/relationships/image" Target="../media/image220.png"/><Relationship Id="rId39" Type="http://schemas.openxmlformats.org/officeDocument/2006/relationships/image" Target="../media/image221.png"/><Relationship Id="rId40" Type="http://schemas.openxmlformats.org/officeDocument/2006/relationships/image" Target="../media/image222.png"/><Relationship Id="rId41" Type="http://schemas.openxmlformats.org/officeDocument/2006/relationships/image" Target="../media/image223.png"/><Relationship Id="rId42" Type="http://schemas.openxmlformats.org/officeDocument/2006/relationships/image" Target="../media/image224.png"/><Relationship Id="rId43" Type="http://schemas.openxmlformats.org/officeDocument/2006/relationships/image" Target="../media/image225.png"/><Relationship Id="rId44" Type="http://schemas.openxmlformats.org/officeDocument/2006/relationships/image" Target="../media/image226.png"/><Relationship Id="rId45" Type="http://schemas.openxmlformats.org/officeDocument/2006/relationships/image" Target="../media/image227.png"/><Relationship Id="rId46" Type="http://schemas.openxmlformats.org/officeDocument/2006/relationships/image" Target="../media/image228.png"/><Relationship Id="rId47" Type="http://schemas.openxmlformats.org/officeDocument/2006/relationships/image" Target="../media/image229.png"/><Relationship Id="rId48" Type="http://schemas.openxmlformats.org/officeDocument/2006/relationships/image" Target="../media/image230.png"/><Relationship Id="rId49" Type="http://schemas.openxmlformats.org/officeDocument/2006/relationships/image" Target="../media/image231.png"/><Relationship Id="rId50" Type="http://schemas.openxmlformats.org/officeDocument/2006/relationships/image" Target="../media/image232.png"/><Relationship Id="rId51" Type="http://schemas.openxmlformats.org/officeDocument/2006/relationships/image" Target="../media/image233.png"/><Relationship Id="rId52" Type="http://schemas.openxmlformats.org/officeDocument/2006/relationships/image" Target="../media/image234.png"/><Relationship Id="rId53" Type="http://schemas.openxmlformats.org/officeDocument/2006/relationships/image" Target="../media/image235.png"/><Relationship Id="rId54" Type="http://schemas.openxmlformats.org/officeDocument/2006/relationships/image" Target="../media/image236.png"/><Relationship Id="rId55" Type="http://schemas.openxmlformats.org/officeDocument/2006/relationships/image" Target="../media/image237.png"/><Relationship Id="rId56" Type="http://schemas.openxmlformats.org/officeDocument/2006/relationships/image" Target="../media/image238.png"/><Relationship Id="rId57" Type="http://schemas.openxmlformats.org/officeDocument/2006/relationships/image" Target="../media/image239.png"/><Relationship Id="rId58" Type="http://schemas.openxmlformats.org/officeDocument/2006/relationships/image" Target="../media/image240.png"/><Relationship Id="rId59" Type="http://schemas.openxmlformats.org/officeDocument/2006/relationships/image" Target="../media/image241.png"/><Relationship Id="rId60" Type="http://schemas.openxmlformats.org/officeDocument/2006/relationships/image" Target="../media/image242.png"/><Relationship Id="rId61" Type="http://schemas.openxmlformats.org/officeDocument/2006/relationships/image" Target="../media/image243.png"/><Relationship Id="rId62" Type="http://schemas.openxmlformats.org/officeDocument/2006/relationships/image" Target="../media/image244.png"/><Relationship Id="rId63" Type="http://schemas.openxmlformats.org/officeDocument/2006/relationships/hyperlink" Target="http://www.globalstudies.gu.se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5.png"/><Relationship Id="rId3" Type="http://schemas.openxmlformats.org/officeDocument/2006/relationships/image" Target="../media/image246.png"/><Relationship Id="rId4" Type="http://schemas.openxmlformats.org/officeDocument/2006/relationships/image" Target="../media/image247.png"/><Relationship Id="rId5" Type="http://schemas.openxmlformats.org/officeDocument/2006/relationships/image" Target="../media/image248.png"/><Relationship Id="rId6" Type="http://schemas.openxmlformats.org/officeDocument/2006/relationships/image" Target="../media/image249.png"/><Relationship Id="rId7" Type="http://schemas.openxmlformats.org/officeDocument/2006/relationships/image" Target="../media/image250.png"/><Relationship Id="rId8" Type="http://schemas.openxmlformats.org/officeDocument/2006/relationships/image" Target="../media/image251.png"/><Relationship Id="rId9" Type="http://schemas.openxmlformats.org/officeDocument/2006/relationships/image" Target="../media/image252.png"/><Relationship Id="rId10" Type="http://schemas.openxmlformats.org/officeDocument/2006/relationships/image" Target="../media/image253.png"/><Relationship Id="rId11" Type="http://schemas.openxmlformats.org/officeDocument/2006/relationships/image" Target="../media/image254.png"/><Relationship Id="rId12" Type="http://schemas.openxmlformats.org/officeDocument/2006/relationships/image" Target="../media/image255.png"/><Relationship Id="rId13" Type="http://schemas.openxmlformats.org/officeDocument/2006/relationships/image" Target="../media/image256.png"/><Relationship Id="rId14" Type="http://schemas.openxmlformats.org/officeDocument/2006/relationships/image" Target="../media/image257.png"/><Relationship Id="rId15" Type="http://schemas.openxmlformats.org/officeDocument/2006/relationships/image" Target="../media/image258.png"/><Relationship Id="rId16" Type="http://schemas.openxmlformats.org/officeDocument/2006/relationships/image" Target="../media/image259.png"/><Relationship Id="rId17" Type="http://schemas.openxmlformats.org/officeDocument/2006/relationships/image" Target="../media/image260.png"/><Relationship Id="rId18" Type="http://schemas.openxmlformats.org/officeDocument/2006/relationships/image" Target="../media/image261.png"/><Relationship Id="rId19" Type="http://schemas.openxmlformats.org/officeDocument/2006/relationships/image" Target="../media/image262.png"/><Relationship Id="rId20" Type="http://schemas.openxmlformats.org/officeDocument/2006/relationships/image" Target="../media/image263.png"/><Relationship Id="rId21" Type="http://schemas.openxmlformats.org/officeDocument/2006/relationships/image" Target="../media/image264.png"/><Relationship Id="rId22" Type="http://schemas.openxmlformats.org/officeDocument/2006/relationships/image" Target="../media/image265.png"/><Relationship Id="rId23" Type="http://schemas.openxmlformats.org/officeDocument/2006/relationships/image" Target="../media/image266.png"/><Relationship Id="rId24" Type="http://schemas.openxmlformats.org/officeDocument/2006/relationships/image" Target="../media/image267.png"/><Relationship Id="rId25" Type="http://schemas.openxmlformats.org/officeDocument/2006/relationships/image" Target="../media/image268.png"/><Relationship Id="rId26" Type="http://schemas.openxmlformats.org/officeDocument/2006/relationships/image" Target="../media/image269.png"/><Relationship Id="rId27" Type="http://schemas.openxmlformats.org/officeDocument/2006/relationships/image" Target="../media/image270.png"/><Relationship Id="rId28" Type="http://schemas.openxmlformats.org/officeDocument/2006/relationships/image" Target="../media/image271.png"/><Relationship Id="rId29" Type="http://schemas.openxmlformats.org/officeDocument/2006/relationships/image" Target="../media/image272.png"/><Relationship Id="rId30" Type="http://schemas.openxmlformats.org/officeDocument/2006/relationships/image" Target="../media/image273.png"/><Relationship Id="rId31" Type="http://schemas.openxmlformats.org/officeDocument/2006/relationships/image" Target="../media/image274.png"/><Relationship Id="rId32" Type="http://schemas.openxmlformats.org/officeDocument/2006/relationships/image" Target="../media/image275.png"/><Relationship Id="rId33" Type="http://schemas.openxmlformats.org/officeDocument/2006/relationships/image" Target="../media/image276.png"/><Relationship Id="rId34" Type="http://schemas.openxmlformats.org/officeDocument/2006/relationships/image" Target="../media/image277.png"/><Relationship Id="rId35" Type="http://schemas.openxmlformats.org/officeDocument/2006/relationships/image" Target="../media/image278.png"/><Relationship Id="rId36" Type="http://schemas.openxmlformats.org/officeDocument/2006/relationships/image" Target="../media/image279.png"/><Relationship Id="rId37" Type="http://schemas.openxmlformats.org/officeDocument/2006/relationships/image" Target="../media/image280.png"/><Relationship Id="rId38" Type="http://schemas.openxmlformats.org/officeDocument/2006/relationships/image" Target="../media/image281.png"/><Relationship Id="rId39" Type="http://schemas.openxmlformats.org/officeDocument/2006/relationships/image" Target="../media/image282.png"/><Relationship Id="rId40" Type="http://schemas.openxmlformats.org/officeDocument/2006/relationships/image" Target="../media/image283.png"/><Relationship Id="rId41" Type="http://schemas.openxmlformats.org/officeDocument/2006/relationships/image" Target="../media/image284.png"/><Relationship Id="rId42" Type="http://schemas.openxmlformats.org/officeDocument/2006/relationships/image" Target="../media/image285.png"/><Relationship Id="rId43" Type="http://schemas.openxmlformats.org/officeDocument/2006/relationships/image" Target="../media/image286.png"/><Relationship Id="rId44" Type="http://schemas.openxmlformats.org/officeDocument/2006/relationships/image" Target="../media/image287.png"/><Relationship Id="rId45" Type="http://schemas.openxmlformats.org/officeDocument/2006/relationships/image" Target="../media/image288.png"/><Relationship Id="rId46" Type="http://schemas.openxmlformats.org/officeDocument/2006/relationships/image" Target="../media/image289.png"/><Relationship Id="rId47" Type="http://schemas.openxmlformats.org/officeDocument/2006/relationships/image" Target="../media/image290.png"/><Relationship Id="rId48" Type="http://schemas.openxmlformats.org/officeDocument/2006/relationships/image" Target="../media/image291.png"/><Relationship Id="rId49" Type="http://schemas.openxmlformats.org/officeDocument/2006/relationships/image" Target="../media/image292.png"/><Relationship Id="rId50" Type="http://schemas.openxmlformats.org/officeDocument/2006/relationships/image" Target="../media/image293.png"/><Relationship Id="rId51" Type="http://schemas.openxmlformats.org/officeDocument/2006/relationships/image" Target="../media/image294.png"/><Relationship Id="rId52" Type="http://schemas.openxmlformats.org/officeDocument/2006/relationships/image" Target="../media/image295.png"/><Relationship Id="rId53" Type="http://schemas.openxmlformats.org/officeDocument/2006/relationships/image" Target="../media/image296.png"/><Relationship Id="rId54" Type="http://schemas.openxmlformats.org/officeDocument/2006/relationships/image" Target="../media/image297.png"/><Relationship Id="rId55" Type="http://schemas.openxmlformats.org/officeDocument/2006/relationships/image" Target="../media/image298.png"/><Relationship Id="rId56" Type="http://schemas.openxmlformats.org/officeDocument/2006/relationships/image" Target="../media/image299.png"/><Relationship Id="rId57" Type="http://schemas.openxmlformats.org/officeDocument/2006/relationships/image" Target="../media/image300.png"/><Relationship Id="rId58" Type="http://schemas.openxmlformats.org/officeDocument/2006/relationships/image" Target="../media/image301.png"/><Relationship Id="rId59" Type="http://schemas.openxmlformats.org/officeDocument/2006/relationships/image" Target="../media/image302.png"/><Relationship Id="rId60" Type="http://schemas.openxmlformats.org/officeDocument/2006/relationships/image" Target="../media/image303.png"/><Relationship Id="rId61" Type="http://schemas.openxmlformats.org/officeDocument/2006/relationships/image" Target="../media/image304.png"/><Relationship Id="rId62" Type="http://schemas.openxmlformats.org/officeDocument/2006/relationships/image" Target="../media/image305.png"/><Relationship Id="rId63" Type="http://schemas.openxmlformats.org/officeDocument/2006/relationships/hyperlink" Target="http://www.globalstudies.gu.se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6.png"/><Relationship Id="rId3" Type="http://schemas.openxmlformats.org/officeDocument/2006/relationships/image" Target="../media/image307.png"/><Relationship Id="rId4" Type="http://schemas.openxmlformats.org/officeDocument/2006/relationships/image" Target="../media/image308.png"/><Relationship Id="rId5" Type="http://schemas.openxmlformats.org/officeDocument/2006/relationships/image" Target="../media/image309.png"/><Relationship Id="rId6" Type="http://schemas.openxmlformats.org/officeDocument/2006/relationships/image" Target="../media/image310.png"/><Relationship Id="rId7" Type="http://schemas.openxmlformats.org/officeDocument/2006/relationships/image" Target="../media/image311.png"/><Relationship Id="rId8" Type="http://schemas.openxmlformats.org/officeDocument/2006/relationships/image" Target="../media/image312.png"/><Relationship Id="rId9" Type="http://schemas.openxmlformats.org/officeDocument/2006/relationships/image" Target="../media/image313.png"/><Relationship Id="rId10" Type="http://schemas.openxmlformats.org/officeDocument/2006/relationships/image" Target="../media/image314.png"/><Relationship Id="rId11" Type="http://schemas.openxmlformats.org/officeDocument/2006/relationships/image" Target="../media/image315.png"/><Relationship Id="rId12" Type="http://schemas.openxmlformats.org/officeDocument/2006/relationships/image" Target="../media/image316.png"/><Relationship Id="rId13" Type="http://schemas.openxmlformats.org/officeDocument/2006/relationships/image" Target="../media/image317.png"/><Relationship Id="rId14" Type="http://schemas.openxmlformats.org/officeDocument/2006/relationships/image" Target="../media/image318.png"/><Relationship Id="rId15" Type="http://schemas.openxmlformats.org/officeDocument/2006/relationships/image" Target="../media/image319.png"/><Relationship Id="rId16" Type="http://schemas.openxmlformats.org/officeDocument/2006/relationships/image" Target="../media/image320.png"/><Relationship Id="rId17" Type="http://schemas.openxmlformats.org/officeDocument/2006/relationships/image" Target="../media/image321.png"/><Relationship Id="rId18" Type="http://schemas.openxmlformats.org/officeDocument/2006/relationships/image" Target="../media/image322.png"/><Relationship Id="rId19" Type="http://schemas.openxmlformats.org/officeDocument/2006/relationships/image" Target="../media/image323.png"/><Relationship Id="rId20" Type="http://schemas.openxmlformats.org/officeDocument/2006/relationships/image" Target="../media/image324.png"/><Relationship Id="rId21" Type="http://schemas.openxmlformats.org/officeDocument/2006/relationships/image" Target="../media/image325.png"/><Relationship Id="rId22" Type="http://schemas.openxmlformats.org/officeDocument/2006/relationships/image" Target="../media/image326.png"/><Relationship Id="rId23" Type="http://schemas.openxmlformats.org/officeDocument/2006/relationships/image" Target="../media/image327.png"/><Relationship Id="rId24" Type="http://schemas.openxmlformats.org/officeDocument/2006/relationships/image" Target="../media/image328.png"/><Relationship Id="rId25" Type="http://schemas.openxmlformats.org/officeDocument/2006/relationships/image" Target="../media/image329.png"/><Relationship Id="rId26" Type="http://schemas.openxmlformats.org/officeDocument/2006/relationships/image" Target="../media/image330.png"/><Relationship Id="rId27" Type="http://schemas.openxmlformats.org/officeDocument/2006/relationships/image" Target="../media/image331.png"/><Relationship Id="rId28" Type="http://schemas.openxmlformats.org/officeDocument/2006/relationships/image" Target="../media/image332.png"/><Relationship Id="rId29" Type="http://schemas.openxmlformats.org/officeDocument/2006/relationships/image" Target="../media/image333.png"/><Relationship Id="rId30" Type="http://schemas.openxmlformats.org/officeDocument/2006/relationships/image" Target="../media/image334.png"/><Relationship Id="rId31" Type="http://schemas.openxmlformats.org/officeDocument/2006/relationships/image" Target="../media/image335.png"/><Relationship Id="rId32" Type="http://schemas.openxmlformats.org/officeDocument/2006/relationships/image" Target="../media/image336.png"/><Relationship Id="rId33" Type="http://schemas.openxmlformats.org/officeDocument/2006/relationships/image" Target="../media/image337.png"/><Relationship Id="rId34" Type="http://schemas.openxmlformats.org/officeDocument/2006/relationships/image" Target="../media/image338.png"/><Relationship Id="rId35" Type="http://schemas.openxmlformats.org/officeDocument/2006/relationships/image" Target="../media/image339.png"/><Relationship Id="rId36" Type="http://schemas.openxmlformats.org/officeDocument/2006/relationships/image" Target="../media/image340.png"/><Relationship Id="rId37" Type="http://schemas.openxmlformats.org/officeDocument/2006/relationships/image" Target="../media/image341.png"/><Relationship Id="rId38" Type="http://schemas.openxmlformats.org/officeDocument/2006/relationships/image" Target="../media/image342.png"/><Relationship Id="rId39" Type="http://schemas.openxmlformats.org/officeDocument/2006/relationships/image" Target="../media/image343.png"/><Relationship Id="rId40" Type="http://schemas.openxmlformats.org/officeDocument/2006/relationships/image" Target="../media/image344.png"/><Relationship Id="rId41" Type="http://schemas.openxmlformats.org/officeDocument/2006/relationships/image" Target="../media/image345.png"/><Relationship Id="rId42" Type="http://schemas.openxmlformats.org/officeDocument/2006/relationships/image" Target="../media/image346.png"/><Relationship Id="rId43" Type="http://schemas.openxmlformats.org/officeDocument/2006/relationships/image" Target="../media/image347.png"/><Relationship Id="rId44" Type="http://schemas.openxmlformats.org/officeDocument/2006/relationships/image" Target="../media/image348.png"/><Relationship Id="rId45" Type="http://schemas.openxmlformats.org/officeDocument/2006/relationships/image" Target="../media/image349.png"/><Relationship Id="rId46" Type="http://schemas.openxmlformats.org/officeDocument/2006/relationships/image" Target="../media/image350.png"/><Relationship Id="rId47" Type="http://schemas.openxmlformats.org/officeDocument/2006/relationships/image" Target="../media/image351.png"/><Relationship Id="rId48" Type="http://schemas.openxmlformats.org/officeDocument/2006/relationships/image" Target="../media/image352.png"/><Relationship Id="rId49" Type="http://schemas.openxmlformats.org/officeDocument/2006/relationships/image" Target="../media/image353.png"/><Relationship Id="rId50" Type="http://schemas.openxmlformats.org/officeDocument/2006/relationships/image" Target="../media/image354.png"/><Relationship Id="rId51" Type="http://schemas.openxmlformats.org/officeDocument/2006/relationships/image" Target="../media/image355.png"/><Relationship Id="rId52" Type="http://schemas.openxmlformats.org/officeDocument/2006/relationships/image" Target="../media/image356.png"/><Relationship Id="rId53" Type="http://schemas.openxmlformats.org/officeDocument/2006/relationships/image" Target="../media/image357.png"/><Relationship Id="rId54" Type="http://schemas.openxmlformats.org/officeDocument/2006/relationships/image" Target="../media/image358.png"/><Relationship Id="rId55" Type="http://schemas.openxmlformats.org/officeDocument/2006/relationships/image" Target="../media/image359.png"/><Relationship Id="rId56" Type="http://schemas.openxmlformats.org/officeDocument/2006/relationships/image" Target="../media/image360.png"/><Relationship Id="rId57" Type="http://schemas.openxmlformats.org/officeDocument/2006/relationships/image" Target="../media/image361.png"/><Relationship Id="rId58" Type="http://schemas.openxmlformats.org/officeDocument/2006/relationships/image" Target="../media/image362.png"/><Relationship Id="rId59" Type="http://schemas.openxmlformats.org/officeDocument/2006/relationships/image" Target="../media/image363.png"/><Relationship Id="rId60" Type="http://schemas.openxmlformats.org/officeDocument/2006/relationships/image" Target="../media/image364.png"/><Relationship Id="rId61" Type="http://schemas.openxmlformats.org/officeDocument/2006/relationships/image" Target="../media/image365.png"/><Relationship Id="rId62" Type="http://schemas.openxmlformats.org/officeDocument/2006/relationships/image" Target="../media/image366.png"/><Relationship Id="rId63" Type="http://schemas.openxmlformats.org/officeDocument/2006/relationships/hyperlink" Target="http://www.globalstudies.gu.se/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7.png"/><Relationship Id="rId3" Type="http://schemas.openxmlformats.org/officeDocument/2006/relationships/image" Target="../media/image368.png"/><Relationship Id="rId4" Type="http://schemas.openxmlformats.org/officeDocument/2006/relationships/image" Target="../media/image369.png"/><Relationship Id="rId5" Type="http://schemas.openxmlformats.org/officeDocument/2006/relationships/image" Target="../media/image370.png"/><Relationship Id="rId6" Type="http://schemas.openxmlformats.org/officeDocument/2006/relationships/image" Target="../media/image371.png"/><Relationship Id="rId7" Type="http://schemas.openxmlformats.org/officeDocument/2006/relationships/image" Target="../media/image372.png"/><Relationship Id="rId8" Type="http://schemas.openxmlformats.org/officeDocument/2006/relationships/image" Target="../media/image373.png"/><Relationship Id="rId9" Type="http://schemas.openxmlformats.org/officeDocument/2006/relationships/image" Target="../media/image374.png"/><Relationship Id="rId10" Type="http://schemas.openxmlformats.org/officeDocument/2006/relationships/image" Target="../media/image375.png"/><Relationship Id="rId11" Type="http://schemas.openxmlformats.org/officeDocument/2006/relationships/image" Target="../media/image376.png"/><Relationship Id="rId12" Type="http://schemas.openxmlformats.org/officeDocument/2006/relationships/image" Target="../media/image377.png"/><Relationship Id="rId13" Type="http://schemas.openxmlformats.org/officeDocument/2006/relationships/image" Target="../media/image378.png"/><Relationship Id="rId14" Type="http://schemas.openxmlformats.org/officeDocument/2006/relationships/image" Target="../media/image379.png"/><Relationship Id="rId15" Type="http://schemas.openxmlformats.org/officeDocument/2006/relationships/image" Target="../media/image380.png"/><Relationship Id="rId16" Type="http://schemas.openxmlformats.org/officeDocument/2006/relationships/image" Target="../media/image381.png"/><Relationship Id="rId17" Type="http://schemas.openxmlformats.org/officeDocument/2006/relationships/image" Target="../media/image382.png"/><Relationship Id="rId18" Type="http://schemas.openxmlformats.org/officeDocument/2006/relationships/image" Target="../media/image383.png"/><Relationship Id="rId19" Type="http://schemas.openxmlformats.org/officeDocument/2006/relationships/image" Target="../media/image384.png"/><Relationship Id="rId20" Type="http://schemas.openxmlformats.org/officeDocument/2006/relationships/image" Target="../media/image385.png"/><Relationship Id="rId21" Type="http://schemas.openxmlformats.org/officeDocument/2006/relationships/image" Target="../media/image386.png"/><Relationship Id="rId22" Type="http://schemas.openxmlformats.org/officeDocument/2006/relationships/image" Target="../media/image387.png"/><Relationship Id="rId23" Type="http://schemas.openxmlformats.org/officeDocument/2006/relationships/image" Target="../media/image388.png"/><Relationship Id="rId24" Type="http://schemas.openxmlformats.org/officeDocument/2006/relationships/image" Target="../media/image389.png"/><Relationship Id="rId25" Type="http://schemas.openxmlformats.org/officeDocument/2006/relationships/image" Target="../media/image390.png"/><Relationship Id="rId26" Type="http://schemas.openxmlformats.org/officeDocument/2006/relationships/image" Target="../media/image391.png"/><Relationship Id="rId27" Type="http://schemas.openxmlformats.org/officeDocument/2006/relationships/image" Target="../media/image392.png"/><Relationship Id="rId28" Type="http://schemas.openxmlformats.org/officeDocument/2006/relationships/image" Target="../media/image393.png"/><Relationship Id="rId29" Type="http://schemas.openxmlformats.org/officeDocument/2006/relationships/image" Target="../media/image394.png"/><Relationship Id="rId30" Type="http://schemas.openxmlformats.org/officeDocument/2006/relationships/image" Target="../media/image395.png"/><Relationship Id="rId31" Type="http://schemas.openxmlformats.org/officeDocument/2006/relationships/image" Target="../media/image396.png"/><Relationship Id="rId32" Type="http://schemas.openxmlformats.org/officeDocument/2006/relationships/image" Target="../media/image397.png"/><Relationship Id="rId33" Type="http://schemas.openxmlformats.org/officeDocument/2006/relationships/image" Target="../media/image398.png"/><Relationship Id="rId34" Type="http://schemas.openxmlformats.org/officeDocument/2006/relationships/image" Target="../media/image399.png"/><Relationship Id="rId35" Type="http://schemas.openxmlformats.org/officeDocument/2006/relationships/image" Target="../media/image400.png"/><Relationship Id="rId36" Type="http://schemas.openxmlformats.org/officeDocument/2006/relationships/image" Target="../media/image401.png"/><Relationship Id="rId37" Type="http://schemas.openxmlformats.org/officeDocument/2006/relationships/image" Target="../media/image402.png"/><Relationship Id="rId38" Type="http://schemas.openxmlformats.org/officeDocument/2006/relationships/image" Target="../media/image403.png"/><Relationship Id="rId39" Type="http://schemas.openxmlformats.org/officeDocument/2006/relationships/image" Target="../media/image404.png"/><Relationship Id="rId40" Type="http://schemas.openxmlformats.org/officeDocument/2006/relationships/image" Target="../media/image405.png"/><Relationship Id="rId41" Type="http://schemas.openxmlformats.org/officeDocument/2006/relationships/image" Target="../media/image406.png"/><Relationship Id="rId42" Type="http://schemas.openxmlformats.org/officeDocument/2006/relationships/image" Target="../media/image407.png"/><Relationship Id="rId43" Type="http://schemas.openxmlformats.org/officeDocument/2006/relationships/image" Target="../media/image408.png"/><Relationship Id="rId44" Type="http://schemas.openxmlformats.org/officeDocument/2006/relationships/image" Target="../media/image409.png"/><Relationship Id="rId45" Type="http://schemas.openxmlformats.org/officeDocument/2006/relationships/image" Target="../media/image410.png"/><Relationship Id="rId46" Type="http://schemas.openxmlformats.org/officeDocument/2006/relationships/image" Target="../media/image411.png"/><Relationship Id="rId47" Type="http://schemas.openxmlformats.org/officeDocument/2006/relationships/image" Target="../media/image412.png"/><Relationship Id="rId48" Type="http://schemas.openxmlformats.org/officeDocument/2006/relationships/image" Target="../media/image413.png"/><Relationship Id="rId49" Type="http://schemas.openxmlformats.org/officeDocument/2006/relationships/image" Target="../media/image414.png"/><Relationship Id="rId50" Type="http://schemas.openxmlformats.org/officeDocument/2006/relationships/image" Target="../media/image415.png"/><Relationship Id="rId51" Type="http://schemas.openxmlformats.org/officeDocument/2006/relationships/image" Target="../media/image416.png"/><Relationship Id="rId52" Type="http://schemas.openxmlformats.org/officeDocument/2006/relationships/image" Target="../media/image417.png"/><Relationship Id="rId53" Type="http://schemas.openxmlformats.org/officeDocument/2006/relationships/image" Target="../media/image418.png"/><Relationship Id="rId54" Type="http://schemas.openxmlformats.org/officeDocument/2006/relationships/image" Target="../media/image419.png"/><Relationship Id="rId55" Type="http://schemas.openxmlformats.org/officeDocument/2006/relationships/image" Target="../media/image420.png"/><Relationship Id="rId56" Type="http://schemas.openxmlformats.org/officeDocument/2006/relationships/image" Target="../media/image421.png"/><Relationship Id="rId57" Type="http://schemas.openxmlformats.org/officeDocument/2006/relationships/image" Target="../media/image422.png"/><Relationship Id="rId58" Type="http://schemas.openxmlformats.org/officeDocument/2006/relationships/image" Target="../media/image423.png"/><Relationship Id="rId59" Type="http://schemas.openxmlformats.org/officeDocument/2006/relationships/image" Target="../media/image424.png"/><Relationship Id="rId60" Type="http://schemas.openxmlformats.org/officeDocument/2006/relationships/image" Target="../media/image425.png"/><Relationship Id="rId61" Type="http://schemas.openxmlformats.org/officeDocument/2006/relationships/image" Target="../media/image426.png"/><Relationship Id="rId62" Type="http://schemas.openxmlformats.org/officeDocument/2006/relationships/image" Target="../media/image427.png"/><Relationship Id="rId63" Type="http://schemas.openxmlformats.org/officeDocument/2006/relationships/hyperlink" Target="http://www.globalstudies.gu.se/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8.png"/><Relationship Id="rId3" Type="http://schemas.openxmlformats.org/officeDocument/2006/relationships/image" Target="../media/image429.png"/><Relationship Id="rId4" Type="http://schemas.openxmlformats.org/officeDocument/2006/relationships/image" Target="../media/image430.png"/><Relationship Id="rId5" Type="http://schemas.openxmlformats.org/officeDocument/2006/relationships/image" Target="../media/image431.png"/><Relationship Id="rId6" Type="http://schemas.openxmlformats.org/officeDocument/2006/relationships/image" Target="../media/image432.png"/><Relationship Id="rId7" Type="http://schemas.openxmlformats.org/officeDocument/2006/relationships/image" Target="../media/image433.png"/><Relationship Id="rId8" Type="http://schemas.openxmlformats.org/officeDocument/2006/relationships/image" Target="../media/image434.png"/><Relationship Id="rId9" Type="http://schemas.openxmlformats.org/officeDocument/2006/relationships/image" Target="../media/image435.png"/><Relationship Id="rId10" Type="http://schemas.openxmlformats.org/officeDocument/2006/relationships/image" Target="../media/image436.png"/><Relationship Id="rId11" Type="http://schemas.openxmlformats.org/officeDocument/2006/relationships/image" Target="../media/image437.png"/><Relationship Id="rId12" Type="http://schemas.openxmlformats.org/officeDocument/2006/relationships/image" Target="../media/image438.png"/><Relationship Id="rId13" Type="http://schemas.openxmlformats.org/officeDocument/2006/relationships/image" Target="../media/image439.png"/><Relationship Id="rId14" Type="http://schemas.openxmlformats.org/officeDocument/2006/relationships/image" Target="../media/image440.png"/><Relationship Id="rId15" Type="http://schemas.openxmlformats.org/officeDocument/2006/relationships/image" Target="../media/image441.png"/><Relationship Id="rId16" Type="http://schemas.openxmlformats.org/officeDocument/2006/relationships/image" Target="../media/image442.png"/><Relationship Id="rId17" Type="http://schemas.openxmlformats.org/officeDocument/2006/relationships/image" Target="../media/image443.png"/><Relationship Id="rId18" Type="http://schemas.openxmlformats.org/officeDocument/2006/relationships/image" Target="../media/image444.png"/><Relationship Id="rId19" Type="http://schemas.openxmlformats.org/officeDocument/2006/relationships/image" Target="../media/image445.png"/><Relationship Id="rId20" Type="http://schemas.openxmlformats.org/officeDocument/2006/relationships/image" Target="../media/image446.png"/><Relationship Id="rId21" Type="http://schemas.openxmlformats.org/officeDocument/2006/relationships/image" Target="../media/image447.png"/><Relationship Id="rId22" Type="http://schemas.openxmlformats.org/officeDocument/2006/relationships/image" Target="../media/image448.png"/><Relationship Id="rId23" Type="http://schemas.openxmlformats.org/officeDocument/2006/relationships/image" Target="../media/image449.png"/><Relationship Id="rId24" Type="http://schemas.openxmlformats.org/officeDocument/2006/relationships/image" Target="../media/image450.png"/><Relationship Id="rId25" Type="http://schemas.openxmlformats.org/officeDocument/2006/relationships/image" Target="../media/image451.png"/><Relationship Id="rId26" Type="http://schemas.openxmlformats.org/officeDocument/2006/relationships/image" Target="../media/image452.png"/><Relationship Id="rId27" Type="http://schemas.openxmlformats.org/officeDocument/2006/relationships/image" Target="../media/image453.png"/><Relationship Id="rId28" Type="http://schemas.openxmlformats.org/officeDocument/2006/relationships/image" Target="../media/image454.png"/><Relationship Id="rId29" Type="http://schemas.openxmlformats.org/officeDocument/2006/relationships/image" Target="../media/image455.png"/><Relationship Id="rId30" Type="http://schemas.openxmlformats.org/officeDocument/2006/relationships/image" Target="../media/image456.png"/><Relationship Id="rId31" Type="http://schemas.openxmlformats.org/officeDocument/2006/relationships/image" Target="../media/image457.png"/><Relationship Id="rId32" Type="http://schemas.openxmlformats.org/officeDocument/2006/relationships/image" Target="../media/image458.png"/><Relationship Id="rId33" Type="http://schemas.openxmlformats.org/officeDocument/2006/relationships/image" Target="../media/image459.png"/><Relationship Id="rId34" Type="http://schemas.openxmlformats.org/officeDocument/2006/relationships/image" Target="../media/image460.png"/><Relationship Id="rId35" Type="http://schemas.openxmlformats.org/officeDocument/2006/relationships/image" Target="../media/image461.png"/><Relationship Id="rId36" Type="http://schemas.openxmlformats.org/officeDocument/2006/relationships/image" Target="../media/image462.png"/><Relationship Id="rId37" Type="http://schemas.openxmlformats.org/officeDocument/2006/relationships/image" Target="../media/image463.png"/><Relationship Id="rId38" Type="http://schemas.openxmlformats.org/officeDocument/2006/relationships/image" Target="../media/image464.png"/><Relationship Id="rId39" Type="http://schemas.openxmlformats.org/officeDocument/2006/relationships/image" Target="../media/image465.png"/><Relationship Id="rId40" Type="http://schemas.openxmlformats.org/officeDocument/2006/relationships/image" Target="../media/image466.png"/><Relationship Id="rId41" Type="http://schemas.openxmlformats.org/officeDocument/2006/relationships/image" Target="../media/image467.png"/><Relationship Id="rId42" Type="http://schemas.openxmlformats.org/officeDocument/2006/relationships/image" Target="../media/image468.png"/><Relationship Id="rId43" Type="http://schemas.openxmlformats.org/officeDocument/2006/relationships/image" Target="../media/image469.png"/><Relationship Id="rId44" Type="http://schemas.openxmlformats.org/officeDocument/2006/relationships/image" Target="../media/image470.png"/><Relationship Id="rId45" Type="http://schemas.openxmlformats.org/officeDocument/2006/relationships/image" Target="../media/image471.png"/><Relationship Id="rId46" Type="http://schemas.openxmlformats.org/officeDocument/2006/relationships/image" Target="../media/image472.png"/><Relationship Id="rId47" Type="http://schemas.openxmlformats.org/officeDocument/2006/relationships/image" Target="../media/image473.png"/><Relationship Id="rId48" Type="http://schemas.openxmlformats.org/officeDocument/2006/relationships/image" Target="../media/image474.png"/><Relationship Id="rId49" Type="http://schemas.openxmlformats.org/officeDocument/2006/relationships/image" Target="../media/image475.png"/><Relationship Id="rId50" Type="http://schemas.openxmlformats.org/officeDocument/2006/relationships/image" Target="../media/image476.png"/><Relationship Id="rId51" Type="http://schemas.openxmlformats.org/officeDocument/2006/relationships/image" Target="../media/image477.png"/><Relationship Id="rId52" Type="http://schemas.openxmlformats.org/officeDocument/2006/relationships/image" Target="../media/image478.png"/><Relationship Id="rId53" Type="http://schemas.openxmlformats.org/officeDocument/2006/relationships/image" Target="../media/image479.png"/><Relationship Id="rId54" Type="http://schemas.openxmlformats.org/officeDocument/2006/relationships/image" Target="../media/image480.png"/><Relationship Id="rId55" Type="http://schemas.openxmlformats.org/officeDocument/2006/relationships/image" Target="../media/image481.png"/><Relationship Id="rId56" Type="http://schemas.openxmlformats.org/officeDocument/2006/relationships/image" Target="../media/image482.png"/><Relationship Id="rId57" Type="http://schemas.openxmlformats.org/officeDocument/2006/relationships/image" Target="../media/image483.png"/><Relationship Id="rId58" Type="http://schemas.openxmlformats.org/officeDocument/2006/relationships/image" Target="../media/image484.png"/><Relationship Id="rId59" Type="http://schemas.openxmlformats.org/officeDocument/2006/relationships/image" Target="../media/image485.png"/><Relationship Id="rId60" Type="http://schemas.openxmlformats.org/officeDocument/2006/relationships/image" Target="../media/image486.png"/><Relationship Id="rId61" Type="http://schemas.openxmlformats.org/officeDocument/2006/relationships/image" Target="../media/image487.png"/><Relationship Id="rId62" Type="http://schemas.openxmlformats.org/officeDocument/2006/relationships/image" Target="../media/image488.png"/><Relationship Id="rId63" Type="http://schemas.openxmlformats.org/officeDocument/2006/relationships/hyperlink" Target="http://www.globalstudies.gu.se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9.png"/><Relationship Id="rId3" Type="http://schemas.openxmlformats.org/officeDocument/2006/relationships/image" Target="../media/image490.png"/><Relationship Id="rId4" Type="http://schemas.openxmlformats.org/officeDocument/2006/relationships/image" Target="../media/image491.png"/><Relationship Id="rId5" Type="http://schemas.openxmlformats.org/officeDocument/2006/relationships/image" Target="../media/image492.png"/><Relationship Id="rId6" Type="http://schemas.openxmlformats.org/officeDocument/2006/relationships/image" Target="../media/image493.png"/><Relationship Id="rId7" Type="http://schemas.openxmlformats.org/officeDocument/2006/relationships/image" Target="../media/image494.png"/><Relationship Id="rId8" Type="http://schemas.openxmlformats.org/officeDocument/2006/relationships/image" Target="../media/image495.png"/><Relationship Id="rId9" Type="http://schemas.openxmlformats.org/officeDocument/2006/relationships/image" Target="../media/image496.png"/><Relationship Id="rId10" Type="http://schemas.openxmlformats.org/officeDocument/2006/relationships/image" Target="../media/image497.png"/><Relationship Id="rId11" Type="http://schemas.openxmlformats.org/officeDocument/2006/relationships/image" Target="../media/image498.png"/><Relationship Id="rId12" Type="http://schemas.openxmlformats.org/officeDocument/2006/relationships/image" Target="../media/image499.png"/><Relationship Id="rId13" Type="http://schemas.openxmlformats.org/officeDocument/2006/relationships/image" Target="../media/image500.png"/><Relationship Id="rId14" Type="http://schemas.openxmlformats.org/officeDocument/2006/relationships/image" Target="../media/image501.png"/><Relationship Id="rId15" Type="http://schemas.openxmlformats.org/officeDocument/2006/relationships/image" Target="../media/image502.png"/><Relationship Id="rId16" Type="http://schemas.openxmlformats.org/officeDocument/2006/relationships/image" Target="../media/image503.png"/><Relationship Id="rId17" Type="http://schemas.openxmlformats.org/officeDocument/2006/relationships/image" Target="../media/image504.png"/><Relationship Id="rId18" Type="http://schemas.openxmlformats.org/officeDocument/2006/relationships/image" Target="../media/image505.png"/><Relationship Id="rId19" Type="http://schemas.openxmlformats.org/officeDocument/2006/relationships/image" Target="../media/image506.png"/><Relationship Id="rId20" Type="http://schemas.openxmlformats.org/officeDocument/2006/relationships/image" Target="../media/image507.png"/><Relationship Id="rId21" Type="http://schemas.openxmlformats.org/officeDocument/2006/relationships/image" Target="../media/image508.png"/><Relationship Id="rId22" Type="http://schemas.openxmlformats.org/officeDocument/2006/relationships/image" Target="../media/image509.png"/><Relationship Id="rId23" Type="http://schemas.openxmlformats.org/officeDocument/2006/relationships/image" Target="../media/image510.png"/><Relationship Id="rId24" Type="http://schemas.openxmlformats.org/officeDocument/2006/relationships/image" Target="../media/image511.png"/><Relationship Id="rId25" Type="http://schemas.openxmlformats.org/officeDocument/2006/relationships/image" Target="../media/image512.png"/><Relationship Id="rId26" Type="http://schemas.openxmlformats.org/officeDocument/2006/relationships/image" Target="../media/image513.png"/><Relationship Id="rId27" Type="http://schemas.openxmlformats.org/officeDocument/2006/relationships/image" Target="../media/image514.png"/><Relationship Id="rId28" Type="http://schemas.openxmlformats.org/officeDocument/2006/relationships/image" Target="../media/image515.png"/><Relationship Id="rId29" Type="http://schemas.openxmlformats.org/officeDocument/2006/relationships/image" Target="../media/image516.png"/><Relationship Id="rId30" Type="http://schemas.openxmlformats.org/officeDocument/2006/relationships/image" Target="../media/image517.png"/><Relationship Id="rId31" Type="http://schemas.openxmlformats.org/officeDocument/2006/relationships/image" Target="../media/image518.png"/><Relationship Id="rId32" Type="http://schemas.openxmlformats.org/officeDocument/2006/relationships/image" Target="../media/image519.png"/><Relationship Id="rId33" Type="http://schemas.openxmlformats.org/officeDocument/2006/relationships/image" Target="../media/image520.png"/><Relationship Id="rId34" Type="http://schemas.openxmlformats.org/officeDocument/2006/relationships/image" Target="../media/image521.png"/><Relationship Id="rId35" Type="http://schemas.openxmlformats.org/officeDocument/2006/relationships/image" Target="../media/image522.png"/><Relationship Id="rId36" Type="http://schemas.openxmlformats.org/officeDocument/2006/relationships/image" Target="../media/image523.png"/><Relationship Id="rId37" Type="http://schemas.openxmlformats.org/officeDocument/2006/relationships/image" Target="../media/image524.png"/><Relationship Id="rId38" Type="http://schemas.openxmlformats.org/officeDocument/2006/relationships/image" Target="../media/image525.png"/><Relationship Id="rId39" Type="http://schemas.openxmlformats.org/officeDocument/2006/relationships/image" Target="../media/image526.png"/><Relationship Id="rId40" Type="http://schemas.openxmlformats.org/officeDocument/2006/relationships/image" Target="../media/image527.png"/><Relationship Id="rId41" Type="http://schemas.openxmlformats.org/officeDocument/2006/relationships/image" Target="../media/image528.png"/><Relationship Id="rId42" Type="http://schemas.openxmlformats.org/officeDocument/2006/relationships/image" Target="../media/image529.png"/><Relationship Id="rId43" Type="http://schemas.openxmlformats.org/officeDocument/2006/relationships/image" Target="../media/image530.png"/><Relationship Id="rId44" Type="http://schemas.openxmlformats.org/officeDocument/2006/relationships/image" Target="../media/image531.png"/><Relationship Id="rId45" Type="http://schemas.openxmlformats.org/officeDocument/2006/relationships/image" Target="../media/image532.png"/><Relationship Id="rId46" Type="http://schemas.openxmlformats.org/officeDocument/2006/relationships/image" Target="../media/image533.png"/><Relationship Id="rId47" Type="http://schemas.openxmlformats.org/officeDocument/2006/relationships/image" Target="../media/image534.png"/><Relationship Id="rId48" Type="http://schemas.openxmlformats.org/officeDocument/2006/relationships/image" Target="../media/image535.png"/><Relationship Id="rId49" Type="http://schemas.openxmlformats.org/officeDocument/2006/relationships/image" Target="../media/image536.png"/><Relationship Id="rId50" Type="http://schemas.openxmlformats.org/officeDocument/2006/relationships/image" Target="../media/image537.png"/><Relationship Id="rId51" Type="http://schemas.openxmlformats.org/officeDocument/2006/relationships/image" Target="../media/image538.png"/><Relationship Id="rId52" Type="http://schemas.openxmlformats.org/officeDocument/2006/relationships/image" Target="../media/image539.png"/><Relationship Id="rId53" Type="http://schemas.openxmlformats.org/officeDocument/2006/relationships/image" Target="../media/image540.png"/><Relationship Id="rId54" Type="http://schemas.openxmlformats.org/officeDocument/2006/relationships/image" Target="../media/image541.png"/><Relationship Id="rId55" Type="http://schemas.openxmlformats.org/officeDocument/2006/relationships/image" Target="../media/image542.png"/><Relationship Id="rId56" Type="http://schemas.openxmlformats.org/officeDocument/2006/relationships/image" Target="../media/image543.png"/><Relationship Id="rId57" Type="http://schemas.openxmlformats.org/officeDocument/2006/relationships/image" Target="../media/image544.png"/><Relationship Id="rId58" Type="http://schemas.openxmlformats.org/officeDocument/2006/relationships/image" Target="../media/image545.png"/><Relationship Id="rId59" Type="http://schemas.openxmlformats.org/officeDocument/2006/relationships/image" Target="../media/image546.png"/><Relationship Id="rId60" Type="http://schemas.openxmlformats.org/officeDocument/2006/relationships/image" Target="../media/image547.png"/><Relationship Id="rId61" Type="http://schemas.openxmlformats.org/officeDocument/2006/relationships/image" Target="../media/image548.png"/><Relationship Id="rId62" Type="http://schemas.openxmlformats.org/officeDocument/2006/relationships/image" Target="../media/image549.png"/><Relationship Id="rId63" Type="http://schemas.openxmlformats.org/officeDocument/2006/relationships/hyperlink" Target="http://www.globalstudies.gu.se/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0.png"/><Relationship Id="rId3" Type="http://schemas.openxmlformats.org/officeDocument/2006/relationships/image" Target="../media/image551.png"/><Relationship Id="rId4" Type="http://schemas.openxmlformats.org/officeDocument/2006/relationships/image" Target="../media/image552.png"/><Relationship Id="rId5" Type="http://schemas.openxmlformats.org/officeDocument/2006/relationships/image" Target="../media/image553.png"/><Relationship Id="rId6" Type="http://schemas.openxmlformats.org/officeDocument/2006/relationships/image" Target="../media/image554.png"/><Relationship Id="rId7" Type="http://schemas.openxmlformats.org/officeDocument/2006/relationships/image" Target="../media/image555.png"/><Relationship Id="rId8" Type="http://schemas.openxmlformats.org/officeDocument/2006/relationships/image" Target="../media/image556.png"/><Relationship Id="rId9" Type="http://schemas.openxmlformats.org/officeDocument/2006/relationships/image" Target="../media/image557.png"/><Relationship Id="rId10" Type="http://schemas.openxmlformats.org/officeDocument/2006/relationships/image" Target="../media/image558.png"/><Relationship Id="rId11" Type="http://schemas.openxmlformats.org/officeDocument/2006/relationships/image" Target="../media/image559.png"/><Relationship Id="rId12" Type="http://schemas.openxmlformats.org/officeDocument/2006/relationships/image" Target="../media/image560.png"/><Relationship Id="rId13" Type="http://schemas.openxmlformats.org/officeDocument/2006/relationships/image" Target="../media/image561.png"/><Relationship Id="rId14" Type="http://schemas.openxmlformats.org/officeDocument/2006/relationships/image" Target="../media/image562.png"/><Relationship Id="rId15" Type="http://schemas.openxmlformats.org/officeDocument/2006/relationships/image" Target="../media/image563.png"/><Relationship Id="rId16" Type="http://schemas.openxmlformats.org/officeDocument/2006/relationships/image" Target="../media/image564.png"/><Relationship Id="rId17" Type="http://schemas.openxmlformats.org/officeDocument/2006/relationships/image" Target="../media/image565.png"/><Relationship Id="rId18" Type="http://schemas.openxmlformats.org/officeDocument/2006/relationships/image" Target="../media/image566.png"/><Relationship Id="rId19" Type="http://schemas.openxmlformats.org/officeDocument/2006/relationships/image" Target="../media/image567.png"/><Relationship Id="rId20" Type="http://schemas.openxmlformats.org/officeDocument/2006/relationships/image" Target="../media/image568.png"/><Relationship Id="rId21" Type="http://schemas.openxmlformats.org/officeDocument/2006/relationships/image" Target="../media/image569.png"/><Relationship Id="rId22" Type="http://schemas.openxmlformats.org/officeDocument/2006/relationships/image" Target="../media/image570.png"/><Relationship Id="rId23" Type="http://schemas.openxmlformats.org/officeDocument/2006/relationships/image" Target="../media/image571.png"/><Relationship Id="rId24" Type="http://schemas.openxmlformats.org/officeDocument/2006/relationships/image" Target="../media/image572.png"/><Relationship Id="rId25" Type="http://schemas.openxmlformats.org/officeDocument/2006/relationships/image" Target="../media/image573.png"/><Relationship Id="rId26" Type="http://schemas.openxmlformats.org/officeDocument/2006/relationships/image" Target="../media/image574.png"/><Relationship Id="rId27" Type="http://schemas.openxmlformats.org/officeDocument/2006/relationships/image" Target="../media/image575.png"/><Relationship Id="rId28" Type="http://schemas.openxmlformats.org/officeDocument/2006/relationships/image" Target="../media/image576.png"/><Relationship Id="rId29" Type="http://schemas.openxmlformats.org/officeDocument/2006/relationships/image" Target="../media/image577.png"/><Relationship Id="rId30" Type="http://schemas.openxmlformats.org/officeDocument/2006/relationships/image" Target="../media/image578.png"/><Relationship Id="rId31" Type="http://schemas.openxmlformats.org/officeDocument/2006/relationships/image" Target="../media/image579.png"/><Relationship Id="rId32" Type="http://schemas.openxmlformats.org/officeDocument/2006/relationships/image" Target="../media/image580.png"/><Relationship Id="rId33" Type="http://schemas.openxmlformats.org/officeDocument/2006/relationships/image" Target="../media/image581.png"/><Relationship Id="rId34" Type="http://schemas.openxmlformats.org/officeDocument/2006/relationships/image" Target="../media/image582.png"/><Relationship Id="rId35" Type="http://schemas.openxmlformats.org/officeDocument/2006/relationships/image" Target="../media/image583.png"/><Relationship Id="rId36" Type="http://schemas.openxmlformats.org/officeDocument/2006/relationships/image" Target="../media/image584.png"/><Relationship Id="rId37" Type="http://schemas.openxmlformats.org/officeDocument/2006/relationships/image" Target="../media/image585.png"/><Relationship Id="rId38" Type="http://schemas.openxmlformats.org/officeDocument/2006/relationships/image" Target="../media/image586.png"/><Relationship Id="rId39" Type="http://schemas.openxmlformats.org/officeDocument/2006/relationships/image" Target="../media/image587.png"/><Relationship Id="rId40" Type="http://schemas.openxmlformats.org/officeDocument/2006/relationships/image" Target="../media/image588.png"/><Relationship Id="rId41" Type="http://schemas.openxmlformats.org/officeDocument/2006/relationships/image" Target="../media/image589.png"/><Relationship Id="rId42" Type="http://schemas.openxmlformats.org/officeDocument/2006/relationships/image" Target="../media/image590.png"/><Relationship Id="rId43" Type="http://schemas.openxmlformats.org/officeDocument/2006/relationships/image" Target="../media/image591.png"/><Relationship Id="rId44" Type="http://schemas.openxmlformats.org/officeDocument/2006/relationships/image" Target="../media/image592.png"/><Relationship Id="rId45" Type="http://schemas.openxmlformats.org/officeDocument/2006/relationships/image" Target="../media/image593.png"/><Relationship Id="rId46" Type="http://schemas.openxmlformats.org/officeDocument/2006/relationships/image" Target="../media/image594.png"/><Relationship Id="rId47" Type="http://schemas.openxmlformats.org/officeDocument/2006/relationships/image" Target="../media/image595.png"/><Relationship Id="rId48" Type="http://schemas.openxmlformats.org/officeDocument/2006/relationships/image" Target="../media/image596.png"/><Relationship Id="rId49" Type="http://schemas.openxmlformats.org/officeDocument/2006/relationships/image" Target="../media/image597.png"/><Relationship Id="rId50" Type="http://schemas.openxmlformats.org/officeDocument/2006/relationships/image" Target="../media/image598.png"/><Relationship Id="rId51" Type="http://schemas.openxmlformats.org/officeDocument/2006/relationships/image" Target="../media/image599.png"/><Relationship Id="rId52" Type="http://schemas.openxmlformats.org/officeDocument/2006/relationships/image" Target="../media/image600.png"/><Relationship Id="rId53" Type="http://schemas.openxmlformats.org/officeDocument/2006/relationships/image" Target="../media/image601.png"/><Relationship Id="rId54" Type="http://schemas.openxmlformats.org/officeDocument/2006/relationships/image" Target="../media/image602.png"/><Relationship Id="rId55" Type="http://schemas.openxmlformats.org/officeDocument/2006/relationships/image" Target="../media/image603.png"/><Relationship Id="rId56" Type="http://schemas.openxmlformats.org/officeDocument/2006/relationships/image" Target="../media/image604.png"/><Relationship Id="rId57" Type="http://schemas.openxmlformats.org/officeDocument/2006/relationships/image" Target="../media/image605.png"/><Relationship Id="rId58" Type="http://schemas.openxmlformats.org/officeDocument/2006/relationships/image" Target="../media/image606.png"/><Relationship Id="rId59" Type="http://schemas.openxmlformats.org/officeDocument/2006/relationships/image" Target="../media/image607.png"/><Relationship Id="rId60" Type="http://schemas.openxmlformats.org/officeDocument/2006/relationships/image" Target="../media/image608.png"/><Relationship Id="rId61" Type="http://schemas.openxmlformats.org/officeDocument/2006/relationships/image" Target="../media/image609.png"/><Relationship Id="rId62" Type="http://schemas.openxmlformats.org/officeDocument/2006/relationships/image" Target="../media/image610.png"/><Relationship Id="rId63" Type="http://schemas.openxmlformats.org/officeDocument/2006/relationships/hyperlink" Target="http://www.globalstudies.gu.se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6699" y="664463"/>
            <a:ext cx="188975" cy="24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05947" y="6873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16B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60227" y="6995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4618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02315" y="685800"/>
            <a:ext cx="240792" cy="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409579" y="7056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C8C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90123" y="704087"/>
            <a:ext cx="262128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63275" y="71170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555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159643" y="710183"/>
            <a:ext cx="326135" cy="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61395" y="7452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153547" y="743712"/>
            <a:ext cx="338327" cy="12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74883" y="75438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607698" y="731519"/>
            <a:ext cx="1060704" cy="30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540386" y="76047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141097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540386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A191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23266" y="731519"/>
            <a:ext cx="204216" cy="33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924434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116458" y="731519"/>
            <a:ext cx="950976" cy="33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332865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570609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049146" y="731519"/>
            <a:ext cx="143256" cy="33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189353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141097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35750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400178" y="762000"/>
            <a:ext cx="106680" cy="60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44894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5403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924434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988442" y="731519"/>
            <a:ext cx="88392" cy="365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0737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238378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332865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570609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89353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141097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35750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44894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5403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924434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0737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238378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332865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570609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189353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144403" y="752855"/>
            <a:ext cx="97536" cy="213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68787" y="77266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C99B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281563" y="752855"/>
            <a:ext cx="225552" cy="243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458347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5A0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128906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6656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912242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128906" y="7787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138307" y="771144"/>
            <a:ext cx="85344" cy="12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59643" y="7818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184A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315091" y="774191"/>
            <a:ext cx="198120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488827" y="7909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132211" y="780287"/>
            <a:ext cx="271272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174883" y="79705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077090" y="762000"/>
            <a:ext cx="54864" cy="45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128906" y="80619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129163" y="795527"/>
            <a:ext cx="271272" cy="15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47451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805562" y="765048"/>
            <a:ext cx="109728" cy="45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912242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313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443107" y="789431"/>
            <a:ext cx="79248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476635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144146" y="762000"/>
            <a:ext cx="274320" cy="548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293497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293497" y="8183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126115" y="807719"/>
            <a:ext cx="277367" cy="152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165739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455299" y="813816"/>
            <a:ext cx="67056" cy="91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504067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E5C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48882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50406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123067" y="819911"/>
            <a:ext cx="286512" cy="9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162691" y="8275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190B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144403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458347" y="819911"/>
            <a:ext cx="67056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482731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123067" y="826008"/>
            <a:ext cx="286511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13830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494923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19CB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622938" y="762000"/>
            <a:ext cx="902208" cy="883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229349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2583058" y="758951"/>
            <a:ext cx="64008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120021" y="847344"/>
            <a:ext cx="277366" cy="60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13830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150499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4548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659514" y="850391"/>
            <a:ext cx="18288" cy="30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839346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C8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991746" y="850391"/>
            <a:ext cx="6095" cy="3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229349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2302642" y="847344"/>
            <a:ext cx="222504" cy="60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717169" y="765048"/>
            <a:ext cx="179832" cy="883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982346" y="765048"/>
            <a:ext cx="237744" cy="883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3259714" y="762000"/>
            <a:ext cx="947927" cy="914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120021" y="850391"/>
            <a:ext cx="277366" cy="60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159643" y="8549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9659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20021" y="853439"/>
            <a:ext cx="277366" cy="914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38307" y="86106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E8EA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461395" y="835152"/>
            <a:ext cx="67056" cy="396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485779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694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494923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36C9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20021" y="859536"/>
            <a:ext cx="277366" cy="213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38307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9643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20021" y="877824"/>
            <a:ext cx="64006" cy="60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38307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59643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20021" y="877824"/>
            <a:ext cx="170686" cy="914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38307" y="8854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20021" y="883919"/>
            <a:ext cx="158494" cy="121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38307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B669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51667" y="871727"/>
            <a:ext cx="176784" cy="243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82731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57763" y="893063"/>
            <a:ext cx="170688" cy="60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82731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C4E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507115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357763" y="896111"/>
            <a:ext cx="170688" cy="91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82731" y="9037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C80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23067" y="893063"/>
            <a:ext cx="134112" cy="2743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254131" y="9189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54131" y="9220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26115" y="920496"/>
            <a:ext cx="134112" cy="1523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47451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1281563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E82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32211" y="902208"/>
            <a:ext cx="393192" cy="548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56595" y="9555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8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8402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E4F8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99267" y="954024"/>
            <a:ext cx="310895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5834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4C8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38307" y="957072"/>
            <a:ext cx="371855" cy="914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1479683" y="96469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44403" y="963167"/>
            <a:ext cx="362711" cy="914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96219" y="9707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5629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687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47451" y="969263"/>
            <a:ext cx="356616" cy="60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1446155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5E8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735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D5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50499" y="972311"/>
            <a:ext cx="347472" cy="243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1458347" y="9951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1458347" y="9982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1619890" y="926591"/>
            <a:ext cx="573024" cy="7924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56922" y="926591"/>
            <a:ext cx="173736" cy="792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2497714" y="926591"/>
            <a:ext cx="560832" cy="7924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125602" y="926591"/>
            <a:ext cx="633984" cy="7924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62691" y="993647"/>
            <a:ext cx="320040" cy="274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1211459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56E9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1433963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871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87075" y="1018032"/>
            <a:ext cx="277368" cy="1523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1238891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B8B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1403483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26C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1205363" y="1030224"/>
            <a:ext cx="243840" cy="4571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 txBox="1"/>
          <p:nvPr/>
        </p:nvSpPr>
        <p:spPr>
          <a:xfrm>
            <a:off x="2012580" y="1446783"/>
            <a:ext cx="6511290" cy="1229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4445">
              <a:lnSpc>
                <a:spcPct val="100000"/>
              </a:lnSpc>
            </a:pP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ec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g</a:t>
            </a:r>
            <a:r>
              <a:rPr dirty="0" smtClean="0" sz="2000" spc="-3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ea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rts:</a:t>
            </a:r>
            <a:r>
              <a:rPr dirty="0" smtClean="0" sz="2000" spc="-2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terr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g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at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g</a:t>
            </a:r>
            <a:r>
              <a:rPr dirty="0" smtClean="0" sz="2000" spc="-4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ec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ty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 G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25" b="1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ce</a:t>
            </a:r>
            <a:r>
              <a:rPr dirty="0" smtClean="0" sz="2000" spc="-3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at</a:t>
            </a:r>
            <a:r>
              <a:rPr dirty="0" smtClean="0" sz="2000" spc="-1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rt</a:t>
            </a:r>
            <a:r>
              <a:rPr dirty="0" smtClean="0" sz="2000" spc="-1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-1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G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rg</a:t>
            </a:r>
            <a:r>
              <a:rPr dirty="0" smtClean="0" sz="2000" spc="-3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rt</a:t>
            </a:r>
            <a:r>
              <a:rPr dirty="0" smtClean="0" sz="2000" spc="-1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5" b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-5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50" b="1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rk</a:t>
            </a:r>
            <a:r>
              <a:rPr dirty="0" smtClean="0" sz="2000" spc="-1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5" b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-2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Jersey</a:t>
            </a:r>
            <a:endParaRPr sz="200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</a:pPr>
            <a:r>
              <a:rPr dirty="0" smtClean="0" sz="2000">
                <a:solidFill>
                  <a:srgbClr val="454545"/>
                </a:solidFill>
                <a:latin typeface="Arial"/>
                <a:cs typeface="Arial"/>
              </a:rPr>
              <a:t>(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)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ern,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ark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,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J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k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ernd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796931" y="49941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799979" y="501548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775595" y="350520"/>
            <a:ext cx="9134854" cy="655015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774073" y="6775703"/>
            <a:ext cx="9143999" cy="431291"/>
          </a:xfrm>
          <a:custGeom>
            <a:avLst/>
            <a:gdLst/>
            <a:ahLst/>
            <a:cxnLst/>
            <a:rect l="l" t="t" r="r" b="b"/>
            <a:pathLst>
              <a:path w="9143999" h="431291">
                <a:moveTo>
                  <a:pt x="0" y="0"/>
                </a:moveTo>
                <a:lnTo>
                  <a:pt x="0" y="431291"/>
                </a:lnTo>
                <a:lnTo>
                  <a:pt x="9143999" y="43129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B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1941454" y="2913888"/>
            <a:ext cx="6705600" cy="338023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4"/>
              </a:rPr>
              <a:t>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6699" y="664463"/>
            <a:ext cx="188975" cy="24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05947" y="6873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16B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60227" y="6995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4618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02315" y="685800"/>
            <a:ext cx="240792" cy="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409579" y="7056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C8C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90123" y="704087"/>
            <a:ext cx="262128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63275" y="71170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555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159643" y="710183"/>
            <a:ext cx="326135" cy="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61395" y="7452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153547" y="743712"/>
            <a:ext cx="338327" cy="12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74883" y="75438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607698" y="731519"/>
            <a:ext cx="1060704" cy="30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540386" y="76047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141097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540386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A191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23266" y="731519"/>
            <a:ext cx="204216" cy="33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924434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116458" y="731519"/>
            <a:ext cx="950976" cy="33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332865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570609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049146" y="731519"/>
            <a:ext cx="143256" cy="33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189353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141097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35750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400178" y="762000"/>
            <a:ext cx="106680" cy="60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44894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5403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924434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988442" y="731519"/>
            <a:ext cx="88392" cy="365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0737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238378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332865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570609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89353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141097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35750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44894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5403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924434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0737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238378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332865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570609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189353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144403" y="752855"/>
            <a:ext cx="97536" cy="213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68787" y="77266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C99B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281563" y="752855"/>
            <a:ext cx="225552" cy="243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458347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5A0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128906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6656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912242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128906" y="7787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138307" y="771144"/>
            <a:ext cx="85344" cy="12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59643" y="7818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184A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315091" y="774191"/>
            <a:ext cx="198120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488827" y="7909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132211" y="780287"/>
            <a:ext cx="271272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174883" y="79705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077090" y="762000"/>
            <a:ext cx="54864" cy="45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128906" y="80619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129163" y="795527"/>
            <a:ext cx="271272" cy="15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47451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805562" y="765048"/>
            <a:ext cx="109728" cy="45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912242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313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443107" y="789431"/>
            <a:ext cx="79248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476635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144146" y="762000"/>
            <a:ext cx="274320" cy="548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293497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293497" y="8183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126115" y="807719"/>
            <a:ext cx="277367" cy="152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165739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455299" y="813816"/>
            <a:ext cx="67056" cy="91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504067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E5C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48882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50406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123067" y="819911"/>
            <a:ext cx="286512" cy="9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162691" y="8275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190B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144403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458347" y="819911"/>
            <a:ext cx="67056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482731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123067" y="826008"/>
            <a:ext cx="286511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13830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494923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19CB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622938" y="762000"/>
            <a:ext cx="902208" cy="883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229349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2583058" y="758951"/>
            <a:ext cx="64008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120021" y="847344"/>
            <a:ext cx="277366" cy="60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13830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150499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4548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659514" y="850391"/>
            <a:ext cx="18288" cy="30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839346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C8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991746" y="850391"/>
            <a:ext cx="6095" cy="3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229349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2302642" y="847344"/>
            <a:ext cx="222504" cy="60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717169" y="765048"/>
            <a:ext cx="179832" cy="883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982346" y="765048"/>
            <a:ext cx="237744" cy="883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3259714" y="762000"/>
            <a:ext cx="947927" cy="914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120021" y="850391"/>
            <a:ext cx="277366" cy="60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159643" y="8549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9659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20021" y="853439"/>
            <a:ext cx="277366" cy="914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38307" y="86106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E8EA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461395" y="835152"/>
            <a:ext cx="67056" cy="396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485779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694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494923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36C9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20021" y="859536"/>
            <a:ext cx="277366" cy="213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38307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9643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20021" y="877824"/>
            <a:ext cx="64006" cy="60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38307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59643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20021" y="877824"/>
            <a:ext cx="170686" cy="914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38307" y="8854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20021" y="883919"/>
            <a:ext cx="158494" cy="121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38307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B669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51667" y="871727"/>
            <a:ext cx="176784" cy="243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82731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57763" y="893063"/>
            <a:ext cx="170688" cy="60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82731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C4E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507115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357763" y="896111"/>
            <a:ext cx="170688" cy="91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82731" y="9037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C80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23067" y="893063"/>
            <a:ext cx="134112" cy="2743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254131" y="9189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54131" y="9220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26115" y="920496"/>
            <a:ext cx="134112" cy="1523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47451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1281563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E82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32211" y="902208"/>
            <a:ext cx="393192" cy="548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56595" y="9555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8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8402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E4F8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99267" y="954024"/>
            <a:ext cx="310895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5834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4C8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38307" y="957072"/>
            <a:ext cx="371855" cy="914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1479683" y="96469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44403" y="963167"/>
            <a:ext cx="362711" cy="914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96219" y="9707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5629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687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47451" y="969263"/>
            <a:ext cx="356616" cy="60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1446155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5E8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735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D5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50499" y="972311"/>
            <a:ext cx="347472" cy="243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1458347" y="9951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1458347" y="9982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1619890" y="926591"/>
            <a:ext cx="573024" cy="7924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56922" y="926591"/>
            <a:ext cx="173736" cy="792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2497714" y="926591"/>
            <a:ext cx="560832" cy="7924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125602" y="926591"/>
            <a:ext cx="633984" cy="7924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62691" y="993647"/>
            <a:ext cx="320040" cy="274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1211459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56E9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1433963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871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87075" y="1018032"/>
            <a:ext cx="277368" cy="1523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1238891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B8B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1403483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26C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1205363" y="1030224"/>
            <a:ext cx="243840" cy="4571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796931" y="49941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799979" y="501548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775595" y="350520"/>
            <a:ext cx="9134854" cy="655015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774073" y="6775703"/>
            <a:ext cx="9143999" cy="431291"/>
          </a:xfrm>
          <a:custGeom>
            <a:avLst/>
            <a:gdLst/>
            <a:ahLst/>
            <a:cxnLst/>
            <a:rect l="l" t="t" r="r" b="b"/>
            <a:pathLst>
              <a:path w="9143999" h="431291">
                <a:moveTo>
                  <a:pt x="0" y="0"/>
                </a:moveTo>
                <a:lnTo>
                  <a:pt x="0" y="431291"/>
                </a:lnTo>
                <a:lnTo>
                  <a:pt x="9143999" y="43129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B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 txBox="1"/>
          <p:nvPr/>
        </p:nvSpPr>
        <p:spPr>
          <a:xfrm>
            <a:off x="1463941" y="1170939"/>
            <a:ext cx="7677150" cy="55029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44195">
              <a:lnSpc>
                <a:spcPct val="100000"/>
              </a:lnSpc>
            </a:pP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GOT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"/>
              </a:spcBef>
            </a:pPr>
            <a:endParaRPr sz="850"/>
          </a:p>
          <a:p>
            <a:pPr marL="173990" marR="334010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at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GOT</a:t>
            </a:r>
            <a:r>
              <a:rPr dirty="0" smtClean="0" sz="2000" spc="-5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 pro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ded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by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range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pub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ors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here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pan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k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G4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,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erna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onal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nal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opera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ors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ay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por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ant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es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eden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’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borders</a:t>
            </a:r>
            <a:r>
              <a:rPr dirty="0" smtClean="0" sz="2000" spc="-6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oge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her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;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Guard</a:t>
            </a:r>
            <a:r>
              <a:rPr dirty="0" smtClean="0" sz="2000" spc="-5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her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ent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agen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173990" marR="1034415" indent="-161925">
              <a:lnSpc>
                <a:spcPct val="100000"/>
              </a:lnSpc>
              <a:spcBef>
                <a:spcPts val="395"/>
              </a:spcBef>
              <a:buClr>
                <a:srgbClr val="454545"/>
              </a:buClr>
              <a:buFont typeface="Arial"/>
              <a:buChar char="•"/>
              <a:tabLst>
                <a:tab pos="238125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port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 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ded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nu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ber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es ded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pro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45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erent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73990" marR="231140" indent="-161925">
              <a:lnSpc>
                <a:spcPct val="100000"/>
              </a:lnSpc>
              <a:spcBef>
                <a:spcPts val="405"/>
              </a:spcBef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4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22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(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)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henburg</a:t>
            </a:r>
            <a:r>
              <a:rPr dirty="0" smtClean="0" sz="2000" spc="-5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arge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ner-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nal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reg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1335">
                <a:solidFill>
                  <a:srgbClr val="454545"/>
                </a:solidFill>
                <a:latin typeface="Wingdings"/>
                <a:cs typeface="Wingdings"/>
              </a:rPr>
              <a:t></a:t>
            </a:r>
            <a:r>
              <a:rPr dirty="0" smtClean="0" sz="2000" spc="-1220">
                <a:solidFill>
                  <a:srgbClr val="454545"/>
                </a:solidFill>
                <a:latin typeface="Wingdings"/>
                <a:cs typeface="Wingdings"/>
              </a:rPr>
              <a:t>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one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20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por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ner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(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),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hus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ners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73990" marR="12700" indent="-161925">
              <a:lnSpc>
                <a:spcPct val="100000"/>
              </a:lnSpc>
              <a:spcBef>
                <a:spcPts val="395"/>
              </a:spcBef>
              <a:buClr>
                <a:srgbClr val="454545"/>
              </a:buClr>
              <a:buFont typeface="Arial"/>
              <a:buChar char="•"/>
              <a:tabLst>
                <a:tab pos="238125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henburg</a:t>
            </a:r>
            <a:r>
              <a:rPr dirty="0" smtClean="0" sz="2000" spc="-5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nergy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ort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arge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energy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port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open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pread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out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nu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ber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(a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hree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por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  <a:p>
            <a:pPr marL="173990" marR="771525" indent="-161925">
              <a:lnSpc>
                <a:spcPct val="100000"/>
              </a:lnSpc>
              <a:spcBef>
                <a:spcPts val="395"/>
              </a:spcBef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egu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erry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ra</a:t>
            </a:r>
            <a:r>
              <a:rPr dirty="0" smtClean="0" sz="2000" spc="-45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out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by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ena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19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45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erent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rou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es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hern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urope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ru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0" name="object 16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6699" y="664463"/>
            <a:ext cx="188975" cy="24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05947" y="6873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16B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60227" y="6995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4618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02315" y="685800"/>
            <a:ext cx="240792" cy="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409579" y="7056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C8C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90123" y="704087"/>
            <a:ext cx="262128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63275" y="71170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555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159643" y="710183"/>
            <a:ext cx="326135" cy="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61395" y="7452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153547" y="743712"/>
            <a:ext cx="338327" cy="12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74883" y="75438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607698" y="731519"/>
            <a:ext cx="1060704" cy="30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540386" y="76047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141097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540386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A191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23266" y="731519"/>
            <a:ext cx="204216" cy="33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924434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116458" y="731519"/>
            <a:ext cx="950976" cy="33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332865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570609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049146" y="731519"/>
            <a:ext cx="143256" cy="33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189353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141097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35750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400178" y="762000"/>
            <a:ext cx="106680" cy="60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44894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5403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924434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988442" y="731519"/>
            <a:ext cx="88392" cy="365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0737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238378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332865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570609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89353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141097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35750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44894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5403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924434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0737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238378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332865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570609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189353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144403" y="752855"/>
            <a:ext cx="97536" cy="213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68787" y="77266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C99B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281563" y="752855"/>
            <a:ext cx="225552" cy="243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458347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5A0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128906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6656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912242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128906" y="7787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138307" y="771144"/>
            <a:ext cx="85344" cy="12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59643" y="7818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184A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315091" y="774191"/>
            <a:ext cx="198120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488827" y="7909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132211" y="780287"/>
            <a:ext cx="271272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174883" y="79705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077090" y="762000"/>
            <a:ext cx="54864" cy="45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128906" y="80619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129163" y="795527"/>
            <a:ext cx="271272" cy="15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47451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805562" y="765048"/>
            <a:ext cx="109728" cy="45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912242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313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443107" y="789431"/>
            <a:ext cx="79248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476635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144146" y="762000"/>
            <a:ext cx="274320" cy="548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293497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293497" y="8183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126115" y="807719"/>
            <a:ext cx="277367" cy="152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165739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455299" y="813816"/>
            <a:ext cx="67056" cy="91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504067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E5C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48882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50406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123067" y="819911"/>
            <a:ext cx="286512" cy="9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162691" y="8275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190B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144403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458347" y="819911"/>
            <a:ext cx="67056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482731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123067" y="826008"/>
            <a:ext cx="286511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13830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494923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19CB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622938" y="762000"/>
            <a:ext cx="902208" cy="883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229349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2583058" y="758951"/>
            <a:ext cx="64008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120021" y="847344"/>
            <a:ext cx="277366" cy="60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13830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150499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4548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659514" y="850391"/>
            <a:ext cx="18288" cy="30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839346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C8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991746" y="850391"/>
            <a:ext cx="6095" cy="3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229349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2302642" y="847344"/>
            <a:ext cx="222504" cy="60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717169" y="765048"/>
            <a:ext cx="179832" cy="883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982346" y="765048"/>
            <a:ext cx="237744" cy="883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3259714" y="762000"/>
            <a:ext cx="947927" cy="914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120021" y="850391"/>
            <a:ext cx="277366" cy="60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159643" y="8549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9659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20021" y="853439"/>
            <a:ext cx="277366" cy="914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38307" y="86106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E8EA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461395" y="835152"/>
            <a:ext cx="67056" cy="396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485779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694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494923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36C9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20021" y="859536"/>
            <a:ext cx="277366" cy="213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38307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9643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20021" y="877824"/>
            <a:ext cx="64006" cy="60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38307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59643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20021" y="877824"/>
            <a:ext cx="170686" cy="914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38307" y="8854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20021" y="883919"/>
            <a:ext cx="158494" cy="121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38307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B669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51667" y="871727"/>
            <a:ext cx="176784" cy="243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82731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57763" y="893063"/>
            <a:ext cx="170688" cy="60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82731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C4E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507115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357763" y="896111"/>
            <a:ext cx="170688" cy="91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82731" y="9037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C80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23067" y="893063"/>
            <a:ext cx="134112" cy="2743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254131" y="9189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54131" y="9220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26115" y="920496"/>
            <a:ext cx="134112" cy="1523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47451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1281563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E82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32211" y="902208"/>
            <a:ext cx="393192" cy="548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56595" y="9555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8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8402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E4F8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99267" y="954024"/>
            <a:ext cx="310895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5834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4C8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38307" y="957072"/>
            <a:ext cx="371855" cy="914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1479683" y="96469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44403" y="963167"/>
            <a:ext cx="362711" cy="914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96219" y="9707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5629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687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47451" y="969263"/>
            <a:ext cx="356616" cy="60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1446155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5E8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735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D5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50499" y="972311"/>
            <a:ext cx="347472" cy="243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1458347" y="9951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1458347" y="9982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1619890" y="926591"/>
            <a:ext cx="573024" cy="7924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56922" y="926591"/>
            <a:ext cx="173736" cy="792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2497714" y="926591"/>
            <a:ext cx="560832" cy="7924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125602" y="926591"/>
            <a:ext cx="633984" cy="7924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62691" y="993647"/>
            <a:ext cx="320040" cy="274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1211459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56E9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1433963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871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87075" y="1018032"/>
            <a:ext cx="277368" cy="1523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1238891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B8B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1403483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26C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1205363" y="1030224"/>
            <a:ext cx="243840" cy="4571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796931" y="49941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799979" y="501548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775595" y="350520"/>
            <a:ext cx="9134854" cy="655015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774073" y="6775703"/>
            <a:ext cx="9143999" cy="431291"/>
          </a:xfrm>
          <a:custGeom>
            <a:avLst/>
            <a:gdLst/>
            <a:ahLst/>
            <a:cxnLst/>
            <a:rect l="l" t="t" r="r" b="b"/>
            <a:pathLst>
              <a:path w="9143999" h="431291">
                <a:moveTo>
                  <a:pt x="0" y="0"/>
                </a:moveTo>
                <a:lnTo>
                  <a:pt x="0" y="431291"/>
                </a:lnTo>
                <a:lnTo>
                  <a:pt x="9143999" y="43129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B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 txBox="1"/>
          <p:nvPr/>
        </p:nvSpPr>
        <p:spPr>
          <a:xfrm>
            <a:off x="1392313" y="1314195"/>
            <a:ext cx="7424420" cy="53733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145" b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2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ex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re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27"/>
              </a:spcBef>
            </a:pPr>
            <a:endParaRPr sz="1400"/>
          </a:p>
          <a:p>
            <a:pPr marL="173990" marR="12700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22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hat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x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ent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erns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pha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z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error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-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re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hrea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enar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ou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ned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ode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al</a:t>
            </a:r>
            <a:r>
              <a:rPr dirty="0" smtClean="0" sz="2000" spc="-4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ron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al</a:t>
            </a:r>
            <a:r>
              <a:rPr dirty="0" smtClean="0" sz="2000" spc="-4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pera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her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ru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porary</a:t>
            </a:r>
            <a:r>
              <a:rPr dirty="0" smtClean="0" sz="2000" spc="-6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eaport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ernan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e?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200"/>
              </a:lnSpc>
              <a:spcBef>
                <a:spcPts val="3"/>
              </a:spcBef>
              <a:buClr>
                <a:srgbClr val="454545"/>
              </a:buClr>
              <a:buFont typeface="Arial"/>
              <a:buChar char="•"/>
            </a:pPr>
            <a:endParaRPr sz="1200"/>
          </a:p>
          <a:p>
            <a:pPr marL="173990" marR="73660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242570" algn="l"/>
              </a:tabLst>
            </a:pPr>
            <a:r>
              <a:rPr dirty="0" smtClean="0" sz="2000" b="1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at</a:t>
            </a:r>
            <a:r>
              <a:rPr dirty="0" smtClean="0" sz="2000" spc="-2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ffere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sec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ty</a:t>
            </a:r>
            <a:r>
              <a:rPr dirty="0" smtClean="0" sz="2000" spc="-3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j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ects</a:t>
            </a:r>
            <a:r>
              <a:rPr dirty="0" smtClean="0" sz="2000" spc="-3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25" b="1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g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3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(a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2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are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 e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g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g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)</a:t>
            </a:r>
            <a:r>
              <a:rPr dirty="0" smtClean="0" sz="2000" spc="-4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at</a:t>
            </a:r>
            <a:r>
              <a:rPr dirty="0" smtClean="0" sz="2000" spc="-1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ar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-110" b="1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,</a:t>
            </a:r>
            <a:r>
              <a:rPr dirty="0" smtClean="0" sz="2000" spc="-3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1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ey</a:t>
            </a:r>
            <a:r>
              <a:rPr dirty="0" smtClean="0" sz="2000" spc="-1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ex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st,</a:t>
            </a:r>
            <a:r>
              <a:rPr dirty="0" smtClean="0" sz="2000" spc="-4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e,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3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as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91"/>
              </a:spcBef>
              <a:buClr>
                <a:srgbClr val="454545"/>
              </a:buClr>
              <a:buFont typeface="Arial"/>
              <a:buChar char="•"/>
            </a:pPr>
            <a:endParaRPr sz="1100"/>
          </a:p>
          <a:p>
            <a:pPr marL="173990" marR="273050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ow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og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,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que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,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poral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al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ope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port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pro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j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erned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45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erent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por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ght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ent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ode?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200"/>
              </a:lnSpc>
              <a:spcBef>
                <a:spcPts val="3"/>
              </a:spcBef>
              <a:buClr>
                <a:srgbClr val="454545"/>
              </a:buClr>
              <a:buFont typeface="Arial"/>
              <a:buChar char="•"/>
            </a:pPr>
            <a:endParaRPr sz="1200"/>
          </a:p>
          <a:p>
            <a:pPr marL="173990" marR="519430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ow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under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5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–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hat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earn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—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repan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es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0" name="object 16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6699" y="664463"/>
            <a:ext cx="188975" cy="24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05947" y="6873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16B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60227" y="6995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4618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02315" y="685800"/>
            <a:ext cx="240792" cy="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409579" y="7056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C8C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90123" y="704087"/>
            <a:ext cx="262128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63275" y="71170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555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159643" y="710183"/>
            <a:ext cx="326135" cy="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61395" y="7452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153547" y="743712"/>
            <a:ext cx="338327" cy="12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74883" y="75438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607698" y="731519"/>
            <a:ext cx="1060704" cy="30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540386" y="76047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141097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540386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A191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23266" y="731519"/>
            <a:ext cx="204216" cy="33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924434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116458" y="731519"/>
            <a:ext cx="950976" cy="33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332865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570609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049146" y="731519"/>
            <a:ext cx="143256" cy="33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189353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141097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35750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400178" y="762000"/>
            <a:ext cx="106680" cy="60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44894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5403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924434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988442" y="731519"/>
            <a:ext cx="88392" cy="365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0737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238378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332865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570609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89353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141097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35750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44894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5403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924434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0737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238378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332865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570609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189353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144403" y="752855"/>
            <a:ext cx="97536" cy="213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68787" y="77266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C99B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281563" y="752855"/>
            <a:ext cx="225552" cy="243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458347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5A0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128906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6656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912242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128906" y="7787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138307" y="771144"/>
            <a:ext cx="85344" cy="12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59643" y="7818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184A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315091" y="774191"/>
            <a:ext cx="198120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488827" y="7909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132211" y="780287"/>
            <a:ext cx="271272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174883" y="79705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077090" y="762000"/>
            <a:ext cx="54864" cy="45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128906" y="80619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129163" y="795527"/>
            <a:ext cx="271272" cy="15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47451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805562" y="765048"/>
            <a:ext cx="109728" cy="45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912242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313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443107" y="789431"/>
            <a:ext cx="79248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476635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144146" y="762000"/>
            <a:ext cx="274320" cy="548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293497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293497" y="8183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126115" y="807719"/>
            <a:ext cx="277367" cy="152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165739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455299" y="813816"/>
            <a:ext cx="67056" cy="91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504067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E5C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48882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50406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123067" y="819911"/>
            <a:ext cx="286512" cy="9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162691" y="8275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190B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144403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458347" y="819911"/>
            <a:ext cx="67056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482731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123067" y="826008"/>
            <a:ext cx="286511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13830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494923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19CB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622938" y="762000"/>
            <a:ext cx="902208" cy="883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229349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2583058" y="758951"/>
            <a:ext cx="64008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120021" y="847344"/>
            <a:ext cx="277366" cy="60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13830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150499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4548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659514" y="850391"/>
            <a:ext cx="18288" cy="30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839346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C8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991746" y="850391"/>
            <a:ext cx="6095" cy="3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229349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2302642" y="847344"/>
            <a:ext cx="222504" cy="60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717169" y="765048"/>
            <a:ext cx="179832" cy="883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982346" y="765048"/>
            <a:ext cx="237744" cy="883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3259714" y="762000"/>
            <a:ext cx="947927" cy="914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120021" y="850391"/>
            <a:ext cx="277366" cy="60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159643" y="8549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9659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20021" y="853439"/>
            <a:ext cx="277366" cy="914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38307" y="86106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E8EA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461395" y="835152"/>
            <a:ext cx="67056" cy="396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485779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694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494923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36C9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20021" y="859536"/>
            <a:ext cx="277366" cy="213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38307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9643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20021" y="877824"/>
            <a:ext cx="64006" cy="60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38307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59643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20021" y="877824"/>
            <a:ext cx="170686" cy="914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38307" y="8854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20021" y="883919"/>
            <a:ext cx="158494" cy="121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38307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B669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51667" y="871727"/>
            <a:ext cx="176784" cy="243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82731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57763" y="893063"/>
            <a:ext cx="170688" cy="60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82731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C4E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507115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357763" y="896111"/>
            <a:ext cx="170688" cy="91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82731" y="9037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C80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23067" y="893063"/>
            <a:ext cx="134112" cy="2743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254131" y="9189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54131" y="9220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26115" y="920496"/>
            <a:ext cx="134112" cy="1523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47451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1281563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E82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32211" y="902208"/>
            <a:ext cx="393192" cy="548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56595" y="9555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8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8402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E4F8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99267" y="954024"/>
            <a:ext cx="310895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5834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4C8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38307" y="957072"/>
            <a:ext cx="371855" cy="914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1479683" y="96469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44403" y="963167"/>
            <a:ext cx="362711" cy="914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96219" y="9707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5629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687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47451" y="969263"/>
            <a:ext cx="356616" cy="60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1446155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5E8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735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D5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50499" y="972311"/>
            <a:ext cx="347472" cy="243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1458347" y="9951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1458347" y="9982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1619890" y="926591"/>
            <a:ext cx="573024" cy="7924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56922" y="926591"/>
            <a:ext cx="173736" cy="792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2497714" y="926591"/>
            <a:ext cx="560832" cy="7924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125602" y="926591"/>
            <a:ext cx="633984" cy="7924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62691" y="993647"/>
            <a:ext cx="320040" cy="274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1211459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56E9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1433963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871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87075" y="1018032"/>
            <a:ext cx="277368" cy="1523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1238891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B8B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1403483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26C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1205363" y="1030224"/>
            <a:ext cx="243840" cy="4571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796931" y="49941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799979" y="501548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775595" y="350520"/>
            <a:ext cx="9134854" cy="655015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774073" y="6775703"/>
            <a:ext cx="9143999" cy="431291"/>
          </a:xfrm>
          <a:custGeom>
            <a:avLst/>
            <a:gdLst/>
            <a:ahLst/>
            <a:cxnLst/>
            <a:rect l="l" t="t" r="r" b="b"/>
            <a:pathLst>
              <a:path w="9143999" h="431291">
                <a:moveTo>
                  <a:pt x="0" y="0"/>
                </a:moveTo>
                <a:lnTo>
                  <a:pt x="0" y="431291"/>
                </a:lnTo>
                <a:lnTo>
                  <a:pt x="9143999" y="43129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B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 txBox="1"/>
          <p:nvPr/>
        </p:nvSpPr>
        <p:spPr>
          <a:xfrm>
            <a:off x="1320685" y="1305051"/>
            <a:ext cx="7179945" cy="4564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et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g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9"/>
              </a:spcBef>
            </a:pPr>
            <a:endParaRPr sz="1000"/>
          </a:p>
          <a:p>
            <a:pPr marL="173990" marR="389890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1)</a:t>
            </a:r>
            <a:r>
              <a:rPr dirty="0" smtClean="0" sz="2000" spc="-2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Query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og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hat</a:t>
            </a:r>
            <a:r>
              <a:rPr dirty="0" smtClean="0" sz="2000" spc="-2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an</a:t>
            </a:r>
            <a:r>
              <a:rPr dirty="0" smtClean="0" sz="2000" spc="-3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be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den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as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under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3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ra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3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erent</a:t>
            </a:r>
            <a:r>
              <a:rPr dirty="0" smtClean="0" sz="2000" spc="-3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pro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j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200"/>
              </a:lnSpc>
              <a:spcBef>
                <a:spcPts val="3"/>
              </a:spcBef>
              <a:buClr>
                <a:srgbClr val="454545"/>
              </a:buClr>
              <a:buFont typeface="Arial"/>
              <a:buChar char="•"/>
            </a:pPr>
            <a:endParaRPr sz="1200"/>
          </a:p>
          <a:p>
            <a:pPr marL="173990" marR="29209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2)</a:t>
            </a:r>
            <a:r>
              <a:rPr dirty="0" smtClean="0" sz="2000" spc="-2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ap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4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hn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ques</a:t>
            </a:r>
            <a:r>
              <a:rPr dirty="0" smtClean="0" sz="2000" spc="-3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ned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pro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es</a:t>
            </a:r>
            <a:r>
              <a:rPr dirty="0" smtClean="0" sz="2000" spc="-6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al</a:t>
            </a:r>
            <a:r>
              <a:rPr dirty="0" smtClean="0" sz="2000" spc="-3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hno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og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al</a:t>
            </a:r>
            <a:r>
              <a:rPr dirty="0" smtClean="0" sz="2000" spc="-3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nno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3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render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4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pro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j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 operab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e.</a:t>
            </a:r>
            <a:r>
              <a:rPr dirty="0" smtClean="0" sz="2000" spc="-5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(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.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g.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ra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es</a:t>
            </a:r>
            <a:r>
              <a:rPr dirty="0" smtClean="0" sz="2000" spc="-2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onne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5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ra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3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 per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onne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;</a:t>
            </a:r>
            <a:r>
              <a:rPr dirty="0" smtClean="0" sz="2000" spc="-6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rodu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3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new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reen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4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an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hno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og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-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-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6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us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‘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hno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og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’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91"/>
              </a:spcBef>
              <a:buClr>
                <a:srgbClr val="454545"/>
              </a:buClr>
              <a:buFont typeface="Arial"/>
              <a:buChar char="•"/>
            </a:pPr>
            <a:endParaRPr sz="1100"/>
          </a:p>
          <a:p>
            <a:pPr marL="173990" marR="12700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3)</a:t>
            </a:r>
            <a:r>
              <a:rPr dirty="0" smtClean="0" sz="2000" spc="-2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erroga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poral</a:t>
            </a:r>
            <a:r>
              <a:rPr dirty="0" smtClean="0" sz="2000" spc="-2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pa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al</a:t>
            </a:r>
            <a:r>
              <a:rPr dirty="0" smtClean="0" sz="2000" spc="-2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3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ope</a:t>
            </a:r>
            <a:r>
              <a:rPr dirty="0" smtClean="0" sz="2000" spc="-3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port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5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pro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j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3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en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pa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4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ru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al</a:t>
            </a:r>
            <a:r>
              <a:rPr dirty="0" smtClean="0" sz="2000" spc="-3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ues</a:t>
            </a:r>
            <a:r>
              <a:rPr dirty="0" smtClean="0" sz="2000" spc="-2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j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 o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-4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go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ernan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.</a:t>
            </a:r>
            <a:r>
              <a:rPr dirty="0" smtClean="0" sz="2000" spc="-6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(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z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3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port</a:t>
            </a:r>
            <a:r>
              <a:rPr dirty="0" smtClean="0" sz="2000" spc="-3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/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pa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?)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0" name="object 16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8564" y="2662426"/>
            <a:ext cx="3719829" cy="828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5400" b="1" i="1">
                <a:solidFill>
                  <a:srgbClr val="454545"/>
                </a:solidFill>
                <a:latin typeface="Arial"/>
                <a:cs typeface="Arial"/>
              </a:rPr>
              <a:t>Th</a:t>
            </a:r>
            <a:r>
              <a:rPr dirty="0" smtClean="0" sz="5400" spc="-5" b="1" i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5400" spc="0" b="1" i="1">
                <a:solidFill>
                  <a:srgbClr val="454545"/>
                </a:solidFill>
                <a:latin typeface="Arial"/>
                <a:cs typeface="Arial"/>
              </a:rPr>
              <a:t>nk</a:t>
            </a:r>
            <a:r>
              <a:rPr dirty="0" smtClean="0" sz="5400" spc="-114" b="1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5400" spc="-210" b="1" i="1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5400" spc="0" b="1" i="1">
                <a:solidFill>
                  <a:srgbClr val="454545"/>
                </a:solidFill>
                <a:latin typeface="Arial"/>
                <a:cs typeface="Arial"/>
              </a:rPr>
              <a:t>ou!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6931" y="49941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99979" y="501548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75595" y="350520"/>
            <a:ext cx="9134854" cy="6550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74073" y="6775703"/>
            <a:ext cx="9143999" cy="431291"/>
          </a:xfrm>
          <a:custGeom>
            <a:avLst/>
            <a:gdLst/>
            <a:ahLst/>
            <a:cxnLst/>
            <a:rect l="l" t="t" r="r" b="b"/>
            <a:pathLst>
              <a:path w="9143999" h="431291">
                <a:moveTo>
                  <a:pt x="0" y="0"/>
                </a:moveTo>
                <a:lnTo>
                  <a:pt x="0" y="431291"/>
                </a:lnTo>
                <a:lnTo>
                  <a:pt x="9143999" y="43129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B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6699" y="664463"/>
            <a:ext cx="188975" cy="24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05947" y="6873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16B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60227" y="6995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4618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02315" y="685800"/>
            <a:ext cx="240792" cy="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409579" y="7056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C8C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90123" y="704087"/>
            <a:ext cx="262128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63275" y="71170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555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159643" y="710183"/>
            <a:ext cx="326135" cy="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61395" y="7452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153547" y="743712"/>
            <a:ext cx="338327" cy="12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74883" y="75438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607698" y="731519"/>
            <a:ext cx="1060704" cy="30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540386" y="76047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141097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540386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A191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23266" y="731519"/>
            <a:ext cx="204216" cy="33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924434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116458" y="731519"/>
            <a:ext cx="950976" cy="33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332865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570609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049146" y="731519"/>
            <a:ext cx="143256" cy="33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189353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141097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35750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400178" y="762000"/>
            <a:ext cx="106680" cy="60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44894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5403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924434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988442" y="731519"/>
            <a:ext cx="88392" cy="365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0737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238378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332865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570609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89353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141097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35750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44894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5403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924434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0737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238378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332865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570609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189353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144403" y="752855"/>
            <a:ext cx="97536" cy="213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68787" y="77266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C99B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281563" y="752855"/>
            <a:ext cx="225552" cy="243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458347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5A0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128906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6656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912242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128906" y="7787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138307" y="771144"/>
            <a:ext cx="85344" cy="12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59643" y="7818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184A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315091" y="774191"/>
            <a:ext cx="198120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488827" y="7909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132211" y="780287"/>
            <a:ext cx="271272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174883" y="79705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077090" y="762000"/>
            <a:ext cx="54864" cy="45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128906" y="80619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129163" y="795527"/>
            <a:ext cx="271272" cy="15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47451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805562" y="765048"/>
            <a:ext cx="109728" cy="45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912242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313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443107" y="789431"/>
            <a:ext cx="79248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476635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144146" y="762000"/>
            <a:ext cx="274320" cy="548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293497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293497" y="8183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126115" y="807719"/>
            <a:ext cx="277367" cy="152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165739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455299" y="813816"/>
            <a:ext cx="67056" cy="91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504067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E5C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48882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50406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123067" y="819911"/>
            <a:ext cx="286512" cy="9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162691" y="8275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190B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144403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458347" y="819911"/>
            <a:ext cx="67056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482731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123067" y="826008"/>
            <a:ext cx="286511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13830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494923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19CB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622938" y="762000"/>
            <a:ext cx="902208" cy="883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229349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2583058" y="758951"/>
            <a:ext cx="64008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120021" y="847344"/>
            <a:ext cx="277366" cy="60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13830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150499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4548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659514" y="850391"/>
            <a:ext cx="18288" cy="30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839346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C8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991746" y="850391"/>
            <a:ext cx="6095" cy="3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229349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2302642" y="847344"/>
            <a:ext cx="222504" cy="60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717169" y="765048"/>
            <a:ext cx="179832" cy="883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982346" y="765048"/>
            <a:ext cx="237744" cy="883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3259714" y="762000"/>
            <a:ext cx="947927" cy="914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120021" y="850391"/>
            <a:ext cx="277366" cy="60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159643" y="8549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9659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20021" y="853439"/>
            <a:ext cx="277366" cy="914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38307" y="86106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E8EA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461395" y="835152"/>
            <a:ext cx="67056" cy="396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485779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694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494923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36C9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20021" y="859536"/>
            <a:ext cx="277366" cy="213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38307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9643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20021" y="877824"/>
            <a:ext cx="64006" cy="60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38307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59643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20021" y="877824"/>
            <a:ext cx="170686" cy="914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38307" y="8854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20021" y="883919"/>
            <a:ext cx="158494" cy="121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38307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B669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51667" y="871727"/>
            <a:ext cx="176784" cy="243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82731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57763" y="893063"/>
            <a:ext cx="170688" cy="60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82731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C4E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507115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357763" y="896111"/>
            <a:ext cx="170688" cy="91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82731" y="9037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C80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23067" y="893063"/>
            <a:ext cx="134112" cy="2743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254131" y="9189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54131" y="9220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26115" y="920496"/>
            <a:ext cx="134112" cy="1523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47451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1281563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E82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32211" y="902208"/>
            <a:ext cx="393192" cy="548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56595" y="9555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8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8402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E4F8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99267" y="954024"/>
            <a:ext cx="310895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5834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4C8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38307" y="957072"/>
            <a:ext cx="371855" cy="914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1479683" y="96469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44403" y="963167"/>
            <a:ext cx="362711" cy="914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96219" y="9707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5629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687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47451" y="969263"/>
            <a:ext cx="356616" cy="60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1446155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5E8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735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D5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50499" y="972311"/>
            <a:ext cx="347472" cy="243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1458347" y="9951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1458347" y="9982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1619890" y="926591"/>
            <a:ext cx="573024" cy="7924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56922" y="926591"/>
            <a:ext cx="173736" cy="792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2497714" y="926591"/>
            <a:ext cx="560832" cy="7924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125602" y="926591"/>
            <a:ext cx="633984" cy="7924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62691" y="993647"/>
            <a:ext cx="320040" cy="274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1211459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56E9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1433963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871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87075" y="1018032"/>
            <a:ext cx="277368" cy="1523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1238891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B8B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1403483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26C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1205363" y="1030224"/>
            <a:ext cx="243840" cy="4571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 txBox="1"/>
          <p:nvPr/>
        </p:nvSpPr>
        <p:spPr>
          <a:xfrm>
            <a:off x="1995816" y="1903983"/>
            <a:ext cx="1932305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arbor</a:t>
            </a:r>
            <a:r>
              <a:rPr dirty="0" smtClean="0" sz="2000" spc="-5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796931" y="49941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799979" y="501548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775595" y="350520"/>
            <a:ext cx="9134854" cy="655015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774073" y="6775703"/>
            <a:ext cx="9143999" cy="431291"/>
          </a:xfrm>
          <a:custGeom>
            <a:avLst/>
            <a:gdLst/>
            <a:ahLst/>
            <a:cxnLst/>
            <a:rect l="l" t="t" r="r" b="b"/>
            <a:pathLst>
              <a:path w="9143999" h="431291">
                <a:moveTo>
                  <a:pt x="0" y="0"/>
                </a:moveTo>
                <a:lnTo>
                  <a:pt x="0" y="431291"/>
                </a:lnTo>
                <a:lnTo>
                  <a:pt x="9143999" y="43129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B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 txBox="1"/>
          <p:nvPr/>
        </p:nvSpPr>
        <p:spPr>
          <a:xfrm>
            <a:off x="1995816" y="2673602"/>
            <a:ext cx="6537325" cy="3465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73990" marR="521334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order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pro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area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rea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g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obal</a:t>
            </a:r>
            <a:r>
              <a:rPr dirty="0" smtClean="0" sz="2000" spc="-2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por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hno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og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al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oph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on.</a:t>
            </a:r>
            <a:endParaRPr sz="2000">
              <a:latin typeface="Arial"/>
              <a:cs typeface="Arial"/>
            </a:endParaRPr>
          </a:p>
          <a:p>
            <a:pPr marL="173990" marR="74930" indent="-161925">
              <a:lnSpc>
                <a:spcPct val="100000"/>
              </a:lnSpc>
              <a:spcBef>
                <a:spcPts val="395"/>
              </a:spcBef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has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undergone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ub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al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hange;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hreat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eans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eapons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of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ru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error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opera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pro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rea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5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ures</a:t>
            </a:r>
            <a:endParaRPr sz="2000">
              <a:latin typeface="Arial"/>
              <a:cs typeface="Arial"/>
            </a:endParaRPr>
          </a:p>
          <a:p>
            <a:pPr marL="173990" marR="12700" indent="-161925">
              <a:lnSpc>
                <a:spcPct val="100000"/>
              </a:lnSpc>
              <a:spcBef>
                <a:spcPts val="405"/>
              </a:spcBef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erna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onal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Organ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z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’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(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O)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erna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onal</a:t>
            </a:r>
            <a:r>
              <a:rPr dirty="0" smtClean="0" sz="2000" spc="-5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ort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(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)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ode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(2004)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280">
                <a:solidFill>
                  <a:srgbClr val="454545"/>
                </a:solidFill>
                <a:latin typeface="Wingdings"/>
                <a:cs typeface="Wingdings"/>
              </a:rPr>
              <a:t></a:t>
            </a:r>
            <a:r>
              <a:rPr dirty="0" smtClean="0" sz="2000" spc="45">
                <a:solidFill>
                  <a:srgbClr val="454545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6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k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pp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port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ory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erna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onal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eapor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1" name="object 16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6699" y="664463"/>
            <a:ext cx="188975" cy="24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05947" y="6873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16B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60227" y="6995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4618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02315" y="685800"/>
            <a:ext cx="240792" cy="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409579" y="7056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C8C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90123" y="704087"/>
            <a:ext cx="262128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63275" y="71170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555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159643" y="710183"/>
            <a:ext cx="326135" cy="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61395" y="7452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153547" y="743712"/>
            <a:ext cx="338327" cy="12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74883" y="75438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607698" y="731519"/>
            <a:ext cx="1060704" cy="30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540386" y="76047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141097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540386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A191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23266" y="731519"/>
            <a:ext cx="204216" cy="33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924434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116458" y="731519"/>
            <a:ext cx="950976" cy="33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332865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570609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049146" y="731519"/>
            <a:ext cx="143256" cy="33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189353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141097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35750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400178" y="762000"/>
            <a:ext cx="106680" cy="60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44894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5403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924434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988442" y="731519"/>
            <a:ext cx="88392" cy="365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0737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238378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332865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570609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89353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141097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35750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44894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5403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924434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0737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238378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332865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570609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189353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144403" y="752855"/>
            <a:ext cx="97536" cy="213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68787" y="77266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C99B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281563" y="752855"/>
            <a:ext cx="225552" cy="243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458347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5A0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128906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6656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912242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128906" y="7787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138307" y="771144"/>
            <a:ext cx="85344" cy="12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59643" y="7818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184A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315091" y="774191"/>
            <a:ext cx="198120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488827" y="7909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132211" y="780287"/>
            <a:ext cx="271272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174883" y="79705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077090" y="762000"/>
            <a:ext cx="54864" cy="45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128906" y="80619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129163" y="795527"/>
            <a:ext cx="271272" cy="15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47451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805562" y="765048"/>
            <a:ext cx="109728" cy="45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912242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313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443107" y="789431"/>
            <a:ext cx="79248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476635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144146" y="762000"/>
            <a:ext cx="274320" cy="548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293497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293497" y="8183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126115" y="807719"/>
            <a:ext cx="277367" cy="152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165739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455299" y="813816"/>
            <a:ext cx="67056" cy="91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504067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E5C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48882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50406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123067" y="819911"/>
            <a:ext cx="286512" cy="9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162691" y="8275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190B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144403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458347" y="819911"/>
            <a:ext cx="67056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482731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123067" y="826008"/>
            <a:ext cx="286511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13830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494923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19CB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622938" y="762000"/>
            <a:ext cx="902208" cy="883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229349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2583058" y="758951"/>
            <a:ext cx="64008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120021" y="847344"/>
            <a:ext cx="277366" cy="60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13830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150499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4548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659514" y="850391"/>
            <a:ext cx="18288" cy="30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839346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C8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991746" y="850391"/>
            <a:ext cx="6095" cy="3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229349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2302642" y="847344"/>
            <a:ext cx="222504" cy="60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717169" y="765048"/>
            <a:ext cx="179832" cy="883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982346" y="765048"/>
            <a:ext cx="237744" cy="883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3259714" y="762000"/>
            <a:ext cx="947927" cy="914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120021" y="850391"/>
            <a:ext cx="277366" cy="60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159643" y="8549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9659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20021" y="853439"/>
            <a:ext cx="277366" cy="914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38307" y="86106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E8EA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461395" y="835152"/>
            <a:ext cx="67056" cy="396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485779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694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494923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36C9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20021" y="859536"/>
            <a:ext cx="277366" cy="213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38307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9643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20021" y="877824"/>
            <a:ext cx="64006" cy="60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38307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59643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20021" y="877824"/>
            <a:ext cx="170686" cy="914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38307" y="8854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20021" y="883919"/>
            <a:ext cx="158494" cy="121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38307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B669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51667" y="871727"/>
            <a:ext cx="176784" cy="243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82731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57763" y="893063"/>
            <a:ext cx="170688" cy="60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82731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C4E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507115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357763" y="896111"/>
            <a:ext cx="170688" cy="91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82731" y="9037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C80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23067" y="893063"/>
            <a:ext cx="134112" cy="2743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254131" y="9189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54131" y="9220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26115" y="920496"/>
            <a:ext cx="134112" cy="1523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47451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1281563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E82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32211" y="902208"/>
            <a:ext cx="393192" cy="548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56595" y="9555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8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8402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E4F8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99267" y="954024"/>
            <a:ext cx="310895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5834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4C8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38307" y="957072"/>
            <a:ext cx="371855" cy="914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1479683" y="96469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44403" y="963167"/>
            <a:ext cx="362711" cy="914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96219" y="9707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5629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687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47451" y="969263"/>
            <a:ext cx="356616" cy="60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1446155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5E8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735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D5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50499" y="972311"/>
            <a:ext cx="347472" cy="243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1458347" y="9951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1458347" y="9982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1619890" y="926591"/>
            <a:ext cx="573024" cy="7924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56922" y="926591"/>
            <a:ext cx="173736" cy="792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2497714" y="926591"/>
            <a:ext cx="560832" cy="7924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125602" y="926591"/>
            <a:ext cx="633984" cy="7924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62691" y="993647"/>
            <a:ext cx="320040" cy="274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1211459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56E9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1433963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871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87075" y="1018032"/>
            <a:ext cx="277368" cy="1523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1238891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B8B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1403483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26C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1205363" y="1030224"/>
            <a:ext cx="243840" cy="4571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 txBox="1"/>
          <p:nvPr/>
        </p:nvSpPr>
        <p:spPr>
          <a:xfrm>
            <a:off x="1995816" y="1903983"/>
            <a:ext cx="1930400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arbor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774073" y="3777995"/>
            <a:ext cx="9143997" cy="2997708"/>
          </a:xfrm>
          <a:custGeom>
            <a:avLst/>
            <a:gdLst/>
            <a:ahLst/>
            <a:cxnLst/>
            <a:rect l="l" t="t" r="r" b="b"/>
            <a:pathLst>
              <a:path w="9143997" h="2997708">
                <a:moveTo>
                  <a:pt x="0" y="0"/>
                </a:moveTo>
                <a:lnTo>
                  <a:pt x="0" y="2997708"/>
                </a:lnTo>
                <a:lnTo>
                  <a:pt x="9143997" y="2997708"/>
                </a:lnTo>
                <a:lnTo>
                  <a:pt x="914399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796931" y="49941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799979" y="501548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775595" y="350520"/>
            <a:ext cx="9134854" cy="655015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774073" y="6775703"/>
            <a:ext cx="9143999" cy="431291"/>
          </a:xfrm>
          <a:custGeom>
            <a:avLst/>
            <a:gdLst/>
            <a:ahLst/>
            <a:cxnLst/>
            <a:rect l="l" t="t" r="r" b="b"/>
            <a:pathLst>
              <a:path w="9143999" h="431291">
                <a:moveTo>
                  <a:pt x="0" y="0"/>
                </a:moveTo>
                <a:lnTo>
                  <a:pt x="0" y="431291"/>
                </a:lnTo>
                <a:lnTo>
                  <a:pt x="9143999" y="43129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B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 txBox="1"/>
          <p:nvPr/>
        </p:nvSpPr>
        <p:spPr>
          <a:xfrm>
            <a:off x="1537093" y="2673602"/>
            <a:ext cx="7221855" cy="3870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73990" marR="64769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hann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ooney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(2012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: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2),</a:t>
            </a:r>
            <a:r>
              <a:rPr dirty="0" smtClean="0" sz="2000" spc="-6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ort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anager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ew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85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ork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and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ew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J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: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‘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ppers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ant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goods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,</a:t>
            </a:r>
            <a:r>
              <a:rPr dirty="0" smtClean="0" sz="2000" spc="-6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ab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e,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heape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ure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hod.</a:t>
            </a:r>
            <a:r>
              <a:rPr dirty="0" smtClean="0" sz="2000" spc="-7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enge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ears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has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been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egra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45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ow 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’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200"/>
              </a:lnSpc>
              <a:spcBef>
                <a:spcPts val="3"/>
              </a:spcBef>
              <a:buClr>
                <a:srgbClr val="454545"/>
              </a:buClr>
              <a:buFont typeface="Arial"/>
              <a:buChar char="•"/>
            </a:pPr>
            <a:endParaRPr sz="1200"/>
          </a:p>
          <a:p>
            <a:pPr marL="173990" marR="12700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5">
                <a:latin typeface="Arial"/>
                <a:cs typeface="Arial"/>
              </a:rPr>
              <a:t>P</a:t>
            </a:r>
            <a:r>
              <a:rPr dirty="0" smtClean="0" sz="2000" spc="0">
                <a:latin typeface="Arial"/>
                <a:cs typeface="Arial"/>
              </a:rPr>
              <a:t>or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s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are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5">
                <a:latin typeface="Arial"/>
                <a:cs typeface="Arial"/>
              </a:rPr>
              <a:t>m</a:t>
            </a:r>
            <a:r>
              <a:rPr dirty="0" smtClean="0" sz="2000" spc="0">
                <a:latin typeface="Arial"/>
                <a:cs typeface="Arial"/>
              </a:rPr>
              <a:t>u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aneou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0">
                <a:latin typeface="Arial"/>
                <a:cs typeface="Arial"/>
              </a:rPr>
              <a:t>y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es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of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u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ona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5">
                <a:latin typeface="Arial"/>
                <a:cs typeface="Arial"/>
              </a:rPr>
              <a:t>z</a:t>
            </a:r>
            <a:r>
              <a:rPr dirty="0" smtClean="0" sz="2000" spc="0">
                <a:latin typeface="Arial"/>
                <a:cs typeface="Arial"/>
              </a:rPr>
              <a:t>ed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ur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y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and</a:t>
            </a:r>
            <a:r>
              <a:rPr dirty="0" smtClean="0" sz="2000" spc="0">
                <a:latin typeface="Arial"/>
                <a:cs typeface="Arial"/>
              </a:rPr>
              <a:t> 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ran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na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onal</a:t>
            </a:r>
            <a:r>
              <a:rPr dirty="0" smtClean="0" sz="2000" spc="-55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m</a:t>
            </a:r>
            <a:r>
              <a:rPr dirty="0" smtClean="0" sz="2000" spc="0">
                <a:latin typeface="Arial"/>
                <a:cs typeface="Arial"/>
              </a:rPr>
              <a:t>ob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150">
                <a:latin typeface="Arial"/>
                <a:cs typeface="Arial"/>
              </a:rPr>
              <a:t>y</a:t>
            </a:r>
            <a:r>
              <a:rPr dirty="0" smtClean="0" sz="2000" spc="0">
                <a:latin typeface="Arial"/>
                <a:cs typeface="Arial"/>
              </a:rPr>
              <a:t>,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era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on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and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-10">
                <a:latin typeface="Arial"/>
                <a:cs typeface="Arial"/>
              </a:rPr>
              <a:t>x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hange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w</a:t>
            </a:r>
            <a:r>
              <a:rPr dirty="0" smtClean="0" sz="2000" spc="0">
                <a:latin typeface="Arial"/>
                <a:cs typeface="Arial"/>
              </a:rPr>
              <a:t>h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h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m</a:t>
            </a:r>
            <a:r>
              <a:rPr dirty="0" smtClean="0" sz="2000" spc="0">
                <a:latin typeface="Arial"/>
                <a:cs typeface="Arial"/>
              </a:rPr>
              <a:t>u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t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be</a:t>
            </a:r>
            <a:r>
              <a:rPr dirty="0" smtClean="0" sz="2000" spc="0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o</a:t>
            </a:r>
            <a:r>
              <a:rPr dirty="0" smtClean="0" sz="2000" spc="-5">
                <a:latin typeface="Arial"/>
                <a:cs typeface="Arial"/>
              </a:rPr>
              <a:t>m</a:t>
            </a:r>
            <a:r>
              <a:rPr dirty="0" smtClean="0" sz="2000" spc="-5">
                <a:latin typeface="Arial"/>
                <a:cs typeface="Arial"/>
              </a:rPr>
              <a:t>m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ed</a:t>
            </a:r>
            <a:r>
              <a:rPr dirty="0" smtClean="0" sz="2000" spc="-40">
                <a:latin typeface="Arial"/>
                <a:cs typeface="Arial"/>
              </a:rPr>
              <a:t> 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o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‘</a:t>
            </a:r>
            <a:r>
              <a:rPr dirty="0" smtClean="0" sz="2000" spc="0">
                <a:latin typeface="Arial"/>
                <a:cs typeface="Arial"/>
              </a:rPr>
              <a:t>d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ngu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h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ng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be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5">
                <a:latin typeface="Arial"/>
                <a:cs typeface="Arial"/>
              </a:rPr>
              <a:t>w</a:t>
            </a:r>
            <a:r>
              <a:rPr dirty="0" smtClean="0" sz="2000" spc="0">
                <a:latin typeface="Arial"/>
                <a:cs typeface="Arial"/>
              </a:rPr>
              <a:t>een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good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and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bad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g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0">
                <a:latin typeface="Arial"/>
                <a:cs typeface="Arial"/>
              </a:rPr>
              <a:t>obal</a:t>
            </a:r>
            <a:r>
              <a:rPr dirty="0" smtClean="0" sz="2000" spc="0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m</a:t>
            </a:r>
            <a:r>
              <a:rPr dirty="0" smtClean="0" sz="2000" spc="0">
                <a:latin typeface="Arial"/>
                <a:cs typeface="Arial"/>
              </a:rPr>
              <a:t>ob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91"/>
              </a:spcBef>
              <a:buClr>
                <a:srgbClr val="454545"/>
              </a:buClr>
              <a:buFont typeface="Arial"/>
              <a:buChar char="•"/>
            </a:pPr>
            <a:endParaRPr sz="1100"/>
          </a:p>
          <a:p>
            <a:pPr marL="173990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5">
                <a:latin typeface="Arial"/>
                <a:cs typeface="Arial"/>
              </a:rPr>
              <a:t>U</a:t>
            </a:r>
            <a:r>
              <a:rPr dirty="0" smtClean="0" sz="2000" spc="0">
                <a:latin typeface="Arial"/>
                <a:cs typeface="Arial"/>
              </a:rPr>
              <a:t>nder</a:t>
            </a:r>
            <a:r>
              <a:rPr dirty="0" smtClean="0" sz="2000" spc="-4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re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eear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h</a:t>
            </a:r>
            <a:r>
              <a:rPr dirty="0" smtClean="0" sz="2000" spc="-15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d</a:t>
            </a:r>
            <a:r>
              <a:rPr dirty="0" smtClean="0" sz="2000" spc="-55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w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h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</a:t>
            </a:r>
            <a:r>
              <a:rPr dirty="0" smtClean="0" sz="2000" spc="-5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o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al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en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es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(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ur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y</a:t>
            </a:r>
            <a:r>
              <a:rPr dirty="0" smtClean="0" sz="2000" spc="-50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ud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2" name="object 16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6699" y="664463"/>
            <a:ext cx="188975" cy="24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05947" y="6873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16B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60227" y="6995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4618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02315" y="685800"/>
            <a:ext cx="240792" cy="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409579" y="7056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C8C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90123" y="704087"/>
            <a:ext cx="262128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63275" y="71170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555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159643" y="710183"/>
            <a:ext cx="326135" cy="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61395" y="7452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153547" y="743712"/>
            <a:ext cx="338327" cy="12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74883" y="75438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607698" y="731519"/>
            <a:ext cx="1060704" cy="30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540386" y="76047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141097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540386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A191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23266" y="731519"/>
            <a:ext cx="204216" cy="33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924434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116458" y="731519"/>
            <a:ext cx="950976" cy="33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332865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570609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049146" y="731519"/>
            <a:ext cx="143256" cy="33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189353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141097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35750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400178" y="762000"/>
            <a:ext cx="106680" cy="60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44894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5403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924434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988442" y="731519"/>
            <a:ext cx="88392" cy="365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0737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238378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332865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570609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89353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141097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35750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44894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5403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924434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0737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238378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332865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570609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189353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144403" y="752855"/>
            <a:ext cx="97536" cy="213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68787" y="77266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C99B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281563" y="752855"/>
            <a:ext cx="225552" cy="243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458347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5A0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128906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6656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912242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128906" y="7787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138307" y="771144"/>
            <a:ext cx="85344" cy="12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59643" y="7818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184A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315091" y="774191"/>
            <a:ext cx="198120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488827" y="7909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132211" y="780287"/>
            <a:ext cx="271272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174883" y="79705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077090" y="762000"/>
            <a:ext cx="54864" cy="45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128906" y="80619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129163" y="795527"/>
            <a:ext cx="271272" cy="15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47451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805562" y="765048"/>
            <a:ext cx="109728" cy="45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912242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313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443107" y="789431"/>
            <a:ext cx="79248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476635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144146" y="762000"/>
            <a:ext cx="274320" cy="548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293497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293497" y="8183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126115" y="807719"/>
            <a:ext cx="277367" cy="152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165739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455299" y="813816"/>
            <a:ext cx="67056" cy="91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504067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E5C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48882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50406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123067" y="819911"/>
            <a:ext cx="286512" cy="9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162691" y="8275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190B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144403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458347" y="819911"/>
            <a:ext cx="67056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482731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123067" y="826008"/>
            <a:ext cx="286511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13830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494923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19CB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622938" y="762000"/>
            <a:ext cx="902208" cy="883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229349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2583058" y="758951"/>
            <a:ext cx="64008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120021" y="847344"/>
            <a:ext cx="277366" cy="60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13830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150499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4548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659514" y="850391"/>
            <a:ext cx="18288" cy="30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839346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C8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991746" y="850391"/>
            <a:ext cx="6095" cy="3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229349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2302642" y="847344"/>
            <a:ext cx="222504" cy="60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717169" y="765048"/>
            <a:ext cx="179832" cy="883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982346" y="765048"/>
            <a:ext cx="237744" cy="883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3259714" y="762000"/>
            <a:ext cx="947927" cy="914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120021" y="850391"/>
            <a:ext cx="277366" cy="60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159643" y="8549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9659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20021" y="853439"/>
            <a:ext cx="277366" cy="914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38307" y="86106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E8EA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461395" y="835152"/>
            <a:ext cx="67056" cy="396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485779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694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494923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36C9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20021" y="859536"/>
            <a:ext cx="277366" cy="213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38307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9643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20021" y="877824"/>
            <a:ext cx="64006" cy="60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38307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59643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20021" y="877824"/>
            <a:ext cx="170686" cy="914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38307" y="8854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20021" y="883919"/>
            <a:ext cx="158494" cy="121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38307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B669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51667" y="871727"/>
            <a:ext cx="176784" cy="243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82731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57763" y="893063"/>
            <a:ext cx="170688" cy="60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82731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C4E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507115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357763" y="896111"/>
            <a:ext cx="170688" cy="91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82731" y="9037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C80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23067" y="893063"/>
            <a:ext cx="134112" cy="2743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254131" y="9189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54131" y="9220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26115" y="920496"/>
            <a:ext cx="134112" cy="1523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47451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1281563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E82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32211" y="902208"/>
            <a:ext cx="393192" cy="548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56595" y="9555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8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8402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E4F8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99267" y="954024"/>
            <a:ext cx="310895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5834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4C8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38307" y="957072"/>
            <a:ext cx="371855" cy="914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1479683" y="96469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44403" y="963167"/>
            <a:ext cx="362711" cy="914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96219" y="9707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5629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687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47451" y="969263"/>
            <a:ext cx="356616" cy="60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1446155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5E8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735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D5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50499" y="972311"/>
            <a:ext cx="347472" cy="243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1458347" y="9951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1458347" y="9982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1619890" y="926591"/>
            <a:ext cx="573024" cy="7924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56922" y="926591"/>
            <a:ext cx="173736" cy="792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2497714" y="926591"/>
            <a:ext cx="560832" cy="7924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125602" y="926591"/>
            <a:ext cx="633984" cy="7924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62691" y="993647"/>
            <a:ext cx="320040" cy="274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1211459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56E9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1433963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871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87075" y="1018032"/>
            <a:ext cx="277368" cy="1523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1238891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B8B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1403483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26C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1205363" y="1030224"/>
            <a:ext cx="243840" cy="4571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796931" y="49941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799979" y="501548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775595" y="350520"/>
            <a:ext cx="9134854" cy="655015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774073" y="6775703"/>
            <a:ext cx="9143999" cy="431291"/>
          </a:xfrm>
          <a:custGeom>
            <a:avLst/>
            <a:gdLst/>
            <a:ahLst/>
            <a:cxnLst/>
            <a:rect l="l" t="t" r="r" b="b"/>
            <a:pathLst>
              <a:path w="9143999" h="431291">
                <a:moveTo>
                  <a:pt x="0" y="0"/>
                </a:moveTo>
                <a:lnTo>
                  <a:pt x="0" y="431291"/>
                </a:lnTo>
                <a:lnTo>
                  <a:pt x="9143999" y="43129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B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 txBox="1"/>
          <p:nvPr/>
        </p:nvSpPr>
        <p:spPr>
          <a:xfrm>
            <a:off x="1896756" y="1369059"/>
            <a:ext cx="6533515" cy="5356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976630">
              <a:lnSpc>
                <a:spcPct val="100000"/>
              </a:lnSpc>
            </a:pP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sed</a:t>
            </a:r>
            <a:r>
              <a:rPr dirty="0" smtClean="0" sz="2000" spc="-2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j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ect:</a:t>
            </a:r>
            <a:r>
              <a:rPr dirty="0" smtClean="0" sz="2000" spc="-4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ec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ty</a:t>
            </a:r>
            <a:r>
              <a:rPr dirty="0" smtClean="0" sz="2000" spc="-3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G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25" b="1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ce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at</a:t>
            </a:r>
            <a:r>
              <a:rPr dirty="0" smtClean="0" sz="2000" spc="-1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ea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rt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5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73050" marR="12700" indent="-161925">
              <a:lnSpc>
                <a:spcPct val="100000"/>
              </a:lnSpc>
              <a:buFont typeface="Arial"/>
              <a:buChar char="•"/>
              <a:tabLst>
                <a:tab pos="273050" algn="l"/>
              </a:tabLst>
            </a:pPr>
            <a:r>
              <a:rPr dirty="0" smtClean="0" sz="2000" spc="-5">
                <a:latin typeface="Arial"/>
                <a:cs typeface="Arial"/>
              </a:rPr>
              <a:t>F</a:t>
            </a:r>
            <a:r>
              <a:rPr dirty="0" smtClean="0" sz="2000" spc="0">
                <a:latin typeface="Arial"/>
                <a:cs typeface="Arial"/>
              </a:rPr>
              <a:t>o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us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on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m</a:t>
            </a:r>
            <a:r>
              <a:rPr dirty="0" smtClean="0" sz="2000" spc="0">
                <a:latin typeface="Arial"/>
                <a:cs typeface="Arial"/>
              </a:rPr>
              <a:t>app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ng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and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under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and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ng</a:t>
            </a:r>
            <a:r>
              <a:rPr dirty="0" smtClean="0" sz="2000" spc="-55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ur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y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w</a:t>
            </a:r>
            <a:r>
              <a:rPr dirty="0" smtClean="0" sz="2000" spc="0">
                <a:latin typeface="Arial"/>
                <a:cs typeface="Arial"/>
              </a:rPr>
              <a:t>ork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-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at</a:t>
            </a:r>
            <a:r>
              <a:rPr dirty="0" smtClean="0" sz="2000" spc="0">
                <a:latin typeface="Arial"/>
                <a:cs typeface="Arial"/>
              </a:rPr>
              <a:t> 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he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P</a:t>
            </a:r>
            <a:r>
              <a:rPr dirty="0" smtClean="0" sz="2000" spc="0">
                <a:latin typeface="Arial"/>
                <a:cs typeface="Arial"/>
              </a:rPr>
              <a:t>ort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of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Go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henburg,</a:t>
            </a:r>
            <a:r>
              <a:rPr dirty="0" smtClean="0" sz="2000" spc="-60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S</a:t>
            </a:r>
            <a:r>
              <a:rPr dirty="0" smtClean="0" sz="2000" spc="5">
                <a:latin typeface="Arial"/>
                <a:cs typeface="Arial"/>
              </a:rPr>
              <a:t>w</a:t>
            </a:r>
            <a:r>
              <a:rPr dirty="0" smtClean="0" sz="2000" spc="0">
                <a:latin typeface="Arial"/>
                <a:cs typeface="Arial"/>
              </a:rPr>
              <a:t>eden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 i="1">
                <a:latin typeface="Arial"/>
                <a:cs typeface="Arial"/>
              </a:rPr>
              <a:t>(</a:t>
            </a:r>
            <a:r>
              <a:rPr dirty="0" smtClean="0" sz="2000" spc="-5" i="1">
                <a:latin typeface="Arial"/>
                <a:cs typeface="Arial"/>
              </a:rPr>
              <a:t>S</a:t>
            </a:r>
            <a:r>
              <a:rPr dirty="0" smtClean="0" sz="2000" spc="-5" i="1">
                <a:latin typeface="Arial"/>
                <a:cs typeface="Arial"/>
              </a:rPr>
              <a:t>E</a:t>
            </a:r>
            <a:r>
              <a:rPr dirty="0" smtClean="0" sz="2000" spc="0" i="1">
                <a:latin typeface="Arial"/>
                <a:cs typeface="Arial"/>
              </a:rPr>
              <a:t>GO</a:t>
            </a:r>
            <a:r>
              <a:rPr dirty="0" smtClean="0" sz="2000" spc="-5" i="1">
                <a:latin typeface="Arial"/>
                <a:cs typeface="Arial"/>
              </a:rPr>
              <a:t>T</a:t>
            </a:r>
            <a:r>
              <a:rPr dirty="0" smtClean="0" sz="2000" spc="0" i="1">
                <a:latin typeface="Arial"/>
                <a:cs typeface="Arial"/>
              </a:rPr>
              <a:t>)</a:t>
            </a:r>
            <a:r>
              <a:rPr dirty="0" smtClean="0" sz="2000" spc="-25" i="1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and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he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P</a:t>
            </a:r>
            <a:r>
              <a:rPr dirty="0" smtClean="0" sz="2000" spc="0">
                <a:latin typeface="Arial"/>
                <a:cs typeface="Arial"/>
              </a:rPr>
              <a:t>ort</a:t>
            </a:r>
            <a:r>
              <a:rPr dirty="0" smtClean="0" sz="2000" spc="0">
                <a:latin typeface="Arial"/>
                <a:cs typeface="Arial"/>
              </a:rPr>
              <a:t> of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N</a:t>
            </a:r>
            <a:r>
              <a:rPr dirty="0" smtClean="0" sz="2000" spc="0">
                <a:latin typeface="Arial"/>
                <a:cs typeface="Arial"/>
              </a:rPr>
              <a:t>ew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-185">
                <a:latin typeface="Arial"/>
                <a:cs typeface="Arial"/>
              </a:rPr>
              <a:t>Y</a:t>
            </a:r>
            <a:r>
              <a:rPr dirty="0" smtClean="0" sz="2000" spc="0">
                <a:latin typeface="Arial"/>
                <a:cs typeface="Arial"/>
              </a:rPr>
              <a:t>ork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and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N</a:t>
            </a:r>
            <a:r>
              <a:rPr dirty="0" smtClean="0" sz="2000" spc="0">
                <a:latin typeface="Arial"/>
                <a:cs typeface="Arial"/>
              </a:rPr>
              <a:t>ew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J</a:t>
            </a:r>
            <a:r>
              <a:rPr dirty="0" smtClean="0" sz="2000" spc="0">
                <a:latin typeface="Arial"/>
                <a:cs typeface="Arial"/>
              </a:rPr>
              <a:t>er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-150">
                <a:latin typeface="Arial"/>
                <a:cs typeface="Arial"/>
              </a:rPr>
              <a:t>y</a:t>
            </a:r>
            <a:r>
              <a:rPr dirty="0" smtClean="0" sz="2000" spc="0">
                <a:latin typeface="Arial"/>
                <a:cs typeface="Arial"/>
              </a:rPr>
              <a:t>,</a:t>
            </a:r>
            <a:r>
              <a:rPr dirty="0" smtClean="0" sz="2000" spc="-50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U</a:t>
            </a:r>
            <a:r>
              <a:rPr dirty="0" smtClean="0" sz="2000" spc="-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A</a:t>
            </a:r>
            <a:r>
              <a:rPr dirty="0" smtClean="0" sz="2000" spc="-120">
                <a:latin typeface="Arial"/>
                <a:cs typeface="Arial"/>
              </a:rPr>
              <a:t> </a:t>
            </a:r>
            <a:r>
              <a:rPr dirty="0" smtClean="0" sz="2000" spc="0" i="1">
                <a:latin typeface="Arial"/>
                <a:cs typeface="Arial"/>
              </a:rPr>
              <a:t>(</a:t>
            </a:r>
            <a:r>
              <a:rPr dirty="0" smtClean="0" sz="2000" spc="5" i="1">
                <a:latin typeface="Arial"/>
                <a:cs typeface="Arial"/>
              </a:rPr>
              <a:t>U</a:t>
            </a:r>
            <a:r>
              <a:rPr dirty="0" smtClean="0" sz="2000" spc="-5" i="1">
                <a:latin typeface="Arial"/>
                <a:cs typeface="Arial"/>
              </a:rPr>
              <a:t>S</a:t>
            </a:r>
            <a:r>
              <a:rPr dirty="0" smtClean="0" sz="2000" spc="5" i="1">
                <a:latin typeface="Arial"/>
                <a:cs typeface="Arial"/>
              </a:rPr>
              <a:t>N</a:t>
            </a:r>
            <a:r>
              <a:rPr dirty="0" smtClean="0" sz="2000" spc="-5" i="1">
                <a:latin typeface="Arial"/>
                <a:cs typeface="Arial"/>
              </a:rPr>
              <a:t>Y</a:t>
            </a:r>
            <a:r>
              <a:rPr dirty="0" smtClean="0" sz="2000" spc="5" i="1">
                <a:latin typeface="Arial"/>
                <a:cs typeface="Arial"/>
              </a:rPr>
              <a:t>C</a:t>
            </a:r>
            <a:r>
              <a:rPr dirty="0" smtClean="0" sz="2000" spc="0" i="1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200"/>
              </a:lnSpc>
              <a:spcBef>
                <a:spcPts val="3"/>
              </a:spcBef>
              <a:buFont typeface="Arial"/>
              <a:buChar char="•"/>
            </a:pPr>
            <a:endParaRPr sz="1200"/>
          </a:p>
          <a:p>
            <a:pPr marL="273050" marR="55880" indent="-161925">
              <a:lnSpc>
                <a:spcPct val="100000"/>
              </a:lnSpc>
              <a:buFont typeface="Arial"/>
              <a:buChar char="•"/>
              <a:tabLst>
                <a:tab pos="273050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GOT</a:t>
            </a:r>
            <a:r>
              <a:rPr dirty="0" smtClean="0" sz="2000" spc="-6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 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arge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port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hrough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appro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x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30%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gn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rade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91"/>
              </a:spcBef>
              <a:buFont typeface="Arial"/>
              <a:buChar char="•"/>
            </a:pPr>
            <a:endParaRPr sz="1100"/>
          </a:p>
          <a:p>
            <a:pPr marL="273050" marR="185420" indent="-161925">
              <a:lnSpc>
                <a:spcPct val="100000"/>
              </a:lnSpc>
              <a:buFont typeface="Arial"/>
              <a:buChar char="•"/>
              <a:tabLst>
                <a:tab pos="273050" algn="l"/>
              </a:tabLst>
            </a:pP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x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j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port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es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rd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arge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port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arge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200"/>
              </a:lnSpc>
              <a:spcBef>
                <a:spcPts val="3"/>
              </a:spcBef>
              <a:buFont typeface="Arial"/>
              <a:buChar char="•"/>
            </a:pPr>
            <a:endParaRPr sz="1200"/>
          </a:p>
          <a:p>
            <a:pPr marL="273050" marR="377825" indent="-161925">
              <a:lnSpc>
                <a:spcPct val="100000"/>
              </a:lnSpc>
              <a:buFont typeface="Arial"/>
              <a:buChar char="•"/>
              <a:tabLst>
                <a:tab pos="273050" algn="l"/>
              </a:tabLst>
            </a:pP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pare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how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op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z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pur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ued.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0" name="object 16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6699" y="664463"/>
            <a:ext cx="188975" cy="24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05947" y="6873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16B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60227" y="6995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4618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02315" y="685800"/>
            <a:ext cx="240792" cy="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409579" y="7056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C8C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90123" y="704087"/>
            <a:ext cx="262128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63275" y="71170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555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159643" y="710183"/>
            <a:ext cx="326135" cy="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61395" y="7452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153547" y="743712"/>
            <a:ext cx="338327" cy="12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74883" y="75438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607698" y="731519"/>
            <a:ext cx="1060704" cy="30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540386" y="76047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141097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540386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A191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23266" y="731519"/>
            <a:ext cx="204216" cy="33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924434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116458" y="731519"/>
            <a:ext cx="950976" cy="33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332865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570609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049146" y="731519"/>
            <a:ext cx="143256" cy="33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189353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141097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35750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400178" y="762000"/>
            <a:ext cx="106680" cy="60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44894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5403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924434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988442" y="731519"/>
            <a:ext cx="88392" cy="365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0737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238378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332865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570609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89353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141097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35750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44894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5403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924434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0737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238378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332865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570609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189353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144403" y="752855"/>
            <a:ext cx="97536" cy="213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68787" y="77266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C99B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281563" y="752855"/>
            <a:ext cx="225552" cy="243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458347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5A0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128906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6656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912242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128906" y="7787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138307" y="771144"/>
            <a:ext cx="85344" cy="12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59643" y="7818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184A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315091" y="774191"/>
            <a:ext cx="198120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488827" y="7909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132211" y="780287"/>
            <a:ext cx="271272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174883" y="79705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077090" y="762000"/>
            <a:ext cx="54864" cy="45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128906" y="80619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129163" y="795527"/>
            <a:ext cx="271272" cy="15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47451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805562" y="765048"/>
            <a:ext cx="109728" cy="45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912242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313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443107" y="789431"/>
            <a:ext cx="79248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476635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144146" y="762000"/>
            <a:ext cx="274320" cy="548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293497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293497" y="8183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126115" y="807719"/>
            <a:ext cx="277367" cy="152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165739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455299" y="813816"/>
            <a:ext cx="67056" cy="91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504067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E5C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48882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50406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123067" y="819911"/>
            <a:ext cx="286512" cy="9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162691" y="8275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190B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144403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458347" y="819911"/>
            <a:ext cx="67056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482731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123067" y="826008"/>
            <a:ext cx="286511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13830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494923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19CB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622938" y="762000"/>
            <a:ext cx="902208" cy="883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229349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2583058" y="758951"/>
            <a:ext cx="64008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120021" y="847344"/>
            <a:ext cx="277366" cy="60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13830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150499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4548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659514" y="850391"/>
            <a:ext cx="18288" cy="30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839346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C8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991746" y="850391"/>
            <a:ext cx="6095" cy="3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229349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2302642" y="847344"/>
            <a:ext cx="222504" cy="60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717169" y="765048"/>
            <a:ext cx="179832" cy="883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982346" y="765048"/>
            <a:ext cx="237744" cy="883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3259714" y="762000"/>
            <a:ext cx="947927" cy="914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120021" y="850391"/>
            <a:ext cx="277366" cy="60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159643" y="8549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9659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20021" y="853439"/>
            <a:ext cx="277366" cy="914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38307" y="86106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E8EA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461395" y="835152"/>
            <a:ext cx="67056" cy="396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485779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694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494923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36C9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20021" y="859536"/>
            <a:ext cx="277366" cy="213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38307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9643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20021" y="877824"/>
            <a:ext cx="64006" cy="60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38307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59643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20021" y="877824"/>
            <a:ext cx="170686" cy="914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38307" y="8854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20021" y="883919"/>
            <a:ext cx="158494" cy="121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38307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B669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51667" y="871727"/>
            <a:ext cx="176784" cy="243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82731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57763" y="893063"/>
            <a:ext cx="170688" cy="60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82731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C4E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507115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357763" y="896111"/>
            <a:ext cx="170688" cy="91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82731" y="9037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C80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23067" y="893063"/>
            <a:ext cx="134112" cy="2743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254131" y="9189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54131" y="9220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26115" y="920496"/>
            <a:ext cx="134112" cy="1523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47451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1281563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E82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32211" y="902208"/>
            <a:ext cx="393192" cy="548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56595" y="9555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8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8402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E4F8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99267" y="954024"/>
            <a:ext cx="310895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5834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4C8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38307" y="957072"/>
            <a:ext cx="371855" cy="914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1479683" y="96469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44403" y="963167"/>
            <a:ext cx="362711" cy="914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96219" y="9707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5629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687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47451" y="969263"/>
            <a:ext cx="356616" cy="60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1446155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5E8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735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D5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50499" y="972311"/>
            <a:ext cx="347472" cy="243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1458347" y="9951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1458347" y="9982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1619890" y="926591"/>
            <a:ext cx="573024" cy="7924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56922" y="926591"/>
            <a:ext cx="173736" cy="792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2497714" y="926591"/>
            <a:ext cx="560832" cy="7924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125602" y="926591"/>
            <a:ext cx="633984" cy="7924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62691" y="993647"/>
            <a:ext cx="320040" cy="274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1211459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56E9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1433963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871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87075" y="1018032"/>
            <a:ext cx="277368" cy="1523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1238891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B8B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1403483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26C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1205363" y="1030224"/>
            <a:ext cx="243840" cy="4571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5" b="1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esearch</a:t>
            </a:r>
            <a:r>
              <a:rPr dirty="0" smtClean="0" sz="2000" spc="-4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Q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est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774073" y="3777995"/>
            <a:ext cx="9143997" cy="2997708"/>
          </a:xfrm>
          <a:custGeom>
            <a:avLst/>
            <a:gdLst/>
            <a:ahLst/>
            <a:cxnLst/>
            <a:rect l="l" t="t" r="r" b="b"/>
            <a:pathLst>
              <a:path w="9143997" h="2997708">
                <a:moveTo>
                  <a:pt x="0" y="0"/>
                </a:moveTo>
                <a:lnTo>
                  <a:pt x="0" y="2997708"/>
                </a:lnTo>
                <a:lnTo>
                  <a:pt x="9143997" y="2997708"/>
                </a:lnTo>
                <a:lnTo>
                  <a:pt x="914399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796931" y="49941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799979" y="501548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775595" y="350520"/>
            <a:ext cx="9134854" cy="655015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774073" y="6775703"/>
            <a:ext cx="9143999" cy="431291"/>
          </a:xfrm>
          <a:custGeom>
            <a:avLst/>
            <a:gdLst/>
            <a:ahLst/>
            <a:cxnLst/>
            <a:rect l="l" t="t" r="r" b="b"/>
            <a:pathLst>
              <a:path w="9143999" h="431291">
                <a:moveTo>
                  <a:pt x="0" y="0"/>
                </a:moveTo>
                <a:lnTo>
                  <a:pt x="0" y="431291"/>
                </a:lnTo>
                <a:lnTo>
                  <a:pt x="9143999" y="43129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B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 txBox="1"/>
          <p:nvPr/>
        </p:nvSpPr>
        <p:spPr>
          <a:xfrm>
            <a:off x="1995816" y="2597402"/>
            <a:ext cx="6514465" cy="35661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73990" marR="227965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ow</a:t>
            </a:r>
            <a:r>
              <a:rPr dirty="0" smtClean="0" sz="2000" spc="-2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s port</a:t>
            </a:r>
            <a:r>
              <a:rPr dirty="0" smtClean="0" sz="2000" spc="-3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go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erned</a:t>
            </a:r>
            <a:r>
              <a:rPr dirty="0" smtClean="0" sz="2000" spc="-4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pra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4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oday</a:t>
            </a:r>
            <a:r>
              <a:rPr dirty="0" smtClean="0" sz="2000" spc="-2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at</a:t>
            </a:r>
            <a:r>
              <a:rPr dirty="0" smtClean="0" sz="2000" spc="-2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ort</a:t>
            </a:r>
            <a:r>
              <a:rPr dirty="0" smtClean="0" sz="2000" spc="-3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Go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henburg</a:t>
            </a:r>
            <a:r>
              <a:rPr dirty="0" smtClean="0" sz="2000" spc="-5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ort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ew</a:t>
            </a:r>
            <a:r>
              <a:rPr dirty="0" smtClean="0" sz="2000" spc="-5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14" i="1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ork</a:t>
            </a:r>
            <a:r>
              <a:rPr dirty="0" smtClean="0" sz="2000" spc="-2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ew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J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ey</a:t>
            </a:r>
            <a:r>
              <a:rPr dirty="0" smtClean="0" sz="2000" spc="-6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hrough</a:t>
            </a:r>
            <a:r>
              <a:rPr dirty="0" smtClean="0" sz="2000" spc="-3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no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el</a:t>
            </a:r>
            <a:r>
              <a:rPr dirty="0" smtClean="0" sz="2000" spc="-2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na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ons</a:t>
            </a:r>
            <a:r>
              <a:rPr dirty="0" smtClean="0" sz="2000" spc="-2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al</a:t>
            </a:r>
            <a:r>
              <a:rPr dirty="0" smtClean="0" sz="2000" spc="-2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hno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og</a:t>
            </a:r>
            <a:r>
              <a:rPr dirty="0" smtClean="0" sz="2000" spc="-5" i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al</a:t>
            </a:r>
            <a:r>
              <a:rPr dirty="0" smtClean="0" sz="2000" spc="-4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arrange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en</a:t>
            </a:r>
            <a:r>
              <a:rPr dirty="0" smtClean="0" sz="2000" spc="-10" i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5" i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200"/>
              </a:lnSpc>
              <a:spcBef>
                <a:spcPts val="3"/>
              </a:spcBef>
              <a:buClr>
                <a:srgbClr val="454545"/>
              </a:buClr>
              <a:buFont typeface="Arial"/>
              <a:buChar char="•"/>
            </a:pPr>
            <a:endParaRPr sz="1200"/>
          </a:p>
          <a:p>
            <a:pPr marL="173990" marR="174625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Who</a:t>
            </a:r>
            <a:r>
              <a:rPr dirty="0" smtClean="0" sz="2000" spc="-30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erns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eaport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de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nes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how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ab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ag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ned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91"/>
              </a:spcBef>
              <a:buClr>
                <a:srgbClr val="454545"/>
              </a:buClr>
              <a:buFont typeface="Arial"/>
              <a:buChar char="•"/>
            </a:pPr>
            <a:endParaRPr sz="1100"/>
          </a:p>
          <a:p>
            <a:pPr marL="173990" marR="12700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que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i="1">
                <a:solidFill>
                  <a:srgbClr val="454545"/>
                </a:solidFill>
                <a:latin typeface="Arial"/>
                <a:cs typeface="Arial"/>
              </a:rPr>
              <a:t>how</a:t>
            </a:r>
            <a:r>
              <a:rPr dirty="0" smtClean="0" sz="2000" spc="-15" i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erned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how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pe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range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pro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j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ar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de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ended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05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2" name="object 16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6699" y="664463"/>
            <a:ext cx="188975" cy="24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05947" y="6873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16B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60227" y="6995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4618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02315" y="685800"/>
            <a:ext cx="240792" cy="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409579" y="7056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C8C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90123" y="704087"/>
            <a:ext cx="262128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63275" y="71170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555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159643" y="710183"/>
            <a:ext cx="326135" cy="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61395" y="7452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153547" y="743712"/>
            <a:ext cx="338327" cy="12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74883" y="75438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607698" y="731519"/>
            <a:ext cx="1060704" cy="30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540386" y="76047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141097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540386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A191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23266" y="731519"/>
            <a:ext cx="204216" cy="33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924434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116458" y="731519"/>
            <a:ext cx="950976" cy="33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332865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570609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049146" y="731519"/>
            <a:ext cx="143256" cy="33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189353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141097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35750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400178" y="762000"/>
            <a:ext cx="106680" cy="60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44894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5403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924434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988442" y="731519"/>
            <a:ext cx="88392" cy="365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0737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238378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332865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570609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89353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141097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35750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44894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5403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924434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0737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238378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332865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570609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189353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144403" y="752855"/>
            <a:ext cx="97536" cy="213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68787" y="77266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C99B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281563" y="752855"/>
            <a:ext cx="225552" cy="243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458347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5A0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128906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6656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912242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128906" y="7787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138307" y="771144"/>
            <a:ext cx="85344" cy="12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59643" y="7818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184A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315091" y="774191"/>
            <a:ext cx="198120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488827" y="7909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132211" y="780287"/>
            <a:ext cx="271272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174883" y="79705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077090" y="762000"/>
            <a:ext cx="54864" cy="45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128906" y="80619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129163" y="795527"/>
            <a:ext cx="271272" cy="15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47451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805562" y="765048"/>
            <a:ext cx="109728" cy="45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912242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313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443107" y="789431"/>
            <a:ext cx="79248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476635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144146" y="762000"/>
            <a:ext cx="274320" cy="548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293497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293497" y="8183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126115" y="807719"/>
            <a:ext cx="277367" cy="152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165739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455299" y="813816"/>
            <a:ext cx="67056" cy="91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504067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E5C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48882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50406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123067" y="819911"/>
            <a:ext cx="286512" cy="9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162691" y="8275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190B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144403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458347" y="819911"/>
            <a:ext cx="67056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482731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123067" y="826008"/>
            <a:ext cx="286511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13830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494923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19CB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622938" y="762000"/>
            <a:ext cx="902208" cy="883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229349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2583058" y="758951"/>
            <a:ext cx="64008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120021" y="847344"/>
            <a:ext cx="277366" cy="60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13830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150499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4548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659514" y="850391"/>
            <a:ext cx="18288" cy="30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839346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C8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991746" y="850391"/>
            <a:ext cx="6095" cy="3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229349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2302642" y="847344"/>
            <a:ext cx="222504" cy="60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717169" y="765048"/>
            <a:ext cx="179832" cy="883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982346" y="765048"/>
            <a:ext cx="237744" cy="883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3259714" y="762000"/>
            <a:ext cx="947927" cy="914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120021" y="850391"/>
            <a:ext cx="277366" cy="60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159643" y="8549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9659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20021" y="853439"/>
            <a:ext cx="277366" cy="914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38307" y="86106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E8EA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461395" y="835152"/>
            <a:ext cx="67056" cy="396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485779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694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494923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36C9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20021" y="859536"/>
            <a:ext cx="277366" cy="213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38307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9643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20021" y="877824"/>
            <a:ext cx="64006" cy="60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38307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59643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20021" y="877824"/>
            <a:ext cx="170686" cy="914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38307" y="8854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20021" y="883919"/>
            <a:ext cx="158494" cy="121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38307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B669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51667" y="871727"/>
            <a:ext cx="176784" cy="243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82731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57763" y="893063"/>
            <a:ext cx="170688" cy="60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82731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C4E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507115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357763" y="896111"/>
            <a:ext cx="170688" cy="91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82731" y="9037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C80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23067" y="893063"/>
            <a:ext cx="134112" cy="2743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254131" y="9189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54131" y="9220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26115" y="920496"/>
            <a:ext cx="134112" cy="1523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47451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1281563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E82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32211" y="902208"/>
            <a:ext cx="393192" cy="548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56595" y="9555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8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8402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E4F8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99267" y="954024"/>
            <a:ext cx="310895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5834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4C8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38307" y="957072"/>
            <a:ext cx="371855" cy="914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1479683" y="96469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44403" y="963167"/>
            <a:ext cx="362711" cy="914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96219" y="9707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5629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687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47451" y="969263"/>
            <a:ext cx="356616" cy="60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1446155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5E8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735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D5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50499" y="972311"/>
            <a:ext cx="347472" cy="243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1458347" y="9951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1458347" y="9982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1619890" y="926591"/>
            <a:ext cx="573024" cy="7924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56922" y="926591"/>
            <a:ext cx="173736" cy="792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2497714" y="926591"/>
            <a:ext cx="560832" cy="7924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125602" y="926591"/>
            <a:ext cx="633984" cy="7924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62691" y="993647"/>
            <a:ext cx="320040" cy="274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1211459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56E9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1433963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871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87075" y="1018032"/>
            <a:ext cx="277368" cy="1523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1238891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B8B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1403483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26C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1205363" y="1030224"/>
            <a:ext cx="243840" cy="4571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796931" y="49941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799979" y="501548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775595" y="350520"/>
            <a:ext cx="9134854" cy="655015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774073" y="6775703"/>
            <a:ext cx="9143999" cy="431291"/>
          </a:xfrm>
          <a:custGeom>
            <a:avLst/>
            <a:gdLst/>
            <a:ahLst/>
            <a:cxnLst/>
            <a:rect l="l" t="t" r="r" b="b"/>
            <a:pathLst>
              <a:path w="9143999" h="431291">
                <a:moveTo>
                  <a:pt x="0" y="0"/>
                </a:moveTo>
                <a:lnTo>
                  <a:pt x="0" y="431291"/>
                </a:lnTo>
                <a:lnTo>
                  <a:pt x="9143999" y="43129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B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 txBox="1"/>
          <p:nvPr/>
        </p:nvSpPr>
        <p:spPr>
          <a:xfrm>
            <a:off x="1995816" y="1903983"/>
            <a:ext cx="6395720" cy="24822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ret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cal</a:t>
            </a:r>
            <a:r>
              <a:rPr dirty="0" smtClean="0" sz="2000" spc="-6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ra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0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73990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e–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og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200"/>
              </a:lnSpc>
              <a:spcBef>
                <a:spcPts val="3"/>
              </a:spcBef>
              <a:buClr>
                <a:srgbClr val="454545"/>
              </a:buClr>
              <a:buFont typeface="Arial"/>
              <a:buChar char="•"/>
            </a:pPr>
            <a:endParaRPr sz="1200"/>
          </a:p>
          <a:p>
            <a:pPr marL="173990" marR="12700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hno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og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al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hno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pra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egral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ork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popu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,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regu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,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app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danger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,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anag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k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ngen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5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0" name="object 16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6699" y="664463"/>
            <a:ext cx="188975" cy="24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05947" y="6873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16B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60227" y="6995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4618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02315" y="685800"/>
            <a:ext cx="240792" cy="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409579" y="7056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C8C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90123" y="704087"/>
            <a:ext cx="262128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63275" y="71170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555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159643" y="710183"/>
            <a:ext cx="326135" cy="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61395" y="7452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153547" y="743712"/>
            <a:ext cx="338327" cy="12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74883" y="75438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607698" y="731519"/>
            <a:ext cx="1060704" cy="30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540386" y="76047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141097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540386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A191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23266" y="731519"/>
            <a:ext cx="204216" cy="33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924434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116458" y="731519"/>
            <a:ext cx="950976" cy="33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332865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570609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049146" y="731519"/>
            <a:ext cx="143256" cy="33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189353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141097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35750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400178" y="762000"/>
            <a:ext cx="106680" cy="60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44894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5403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924434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988442" y="731519"/>
            <a:ext cx="88392" cy="365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0737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238378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332865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570609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89353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141097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35750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44894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5403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924434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0737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238378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332865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570609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189353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144403" y="752855"/>
            <a:ext cx="97536" cy="213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68787" y="77266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C99B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281563" y="752855"/>
            <a:ext cx="225552" cy="243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458347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5A0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128906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6656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912242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128906" y="7787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138307" y="771144"/>
            <a:ext cx="85344" cy="12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59643" y="7818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184A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315091" y="774191"/>
            <a:ext cx="198120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488827" y="7909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132211" y="780287"/>
            <a:ext cx="271272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174883" y="79705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077090" y="762000"/>
            <a:ext cx="54864" cy="45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128906" y="80619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129163" y="795527"/>
            <a:ext cx="271272" cy="15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47451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805562" y="765048"/>
            <a:ext cx="109728" cy="45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912242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313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443107" y="789431"/>
            <a:ext cx="79248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476635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144146" y="762000"/>
            <a:ext cx="274320" cy="548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293497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293497" y="8183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126115" y="807719"/>
            <a:ext cx="277367" cy="152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165739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455299" y="813816"/>
            <a:ext cx="67056" cy="91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504067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E5C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48882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50406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123067" y="819911"/>
            <a:ext cx="286512" cy="9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162691" y="8275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190B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144403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458347" y="819911"/>
            <a:ext cx="67056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482731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123067" y="826008"/>
            <a:ext cx="286511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13830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494923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19CB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622938" y="762000"/>
            <a:ext cx="902208" cy="883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229349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2583058" y="758951"/>
            <a:ext cx="64008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120021" y="847344"/>
            <a:ext cx="277366" cy="60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13830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150499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4548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659514" y="850391"/>
            <a:ext cx="18288" cy="30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839346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C8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991746" y="850391"/>
            <a:ext cx="6095" cy="3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229349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2302642" y="847344"/>
            <a:ext cx="222504" cy="60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717169" y="765048"/>
            <a:ext cx="179832" cy="883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982346" y="765048"/>
            <a:ext cx="237744" cy="883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3259714" y="762000"/>
            <a:ext cx="947927" cy="914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120021" y="850391"/>
            <a:ext cx="277366" cy="60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159643" y="8549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9659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20021" y="853439"/>
            <a:ext cx="277366" cy="914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38307" y="86106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E8EA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461395" y="835152"/>
            <a:ext cx="67056" cy="396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485779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694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494923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36C9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20021" y="859536"/>
            <a:ext cx="277366" cy="213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38307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9643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20021" y="877824"/>
            <a:ext cx="64006" cy="60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38307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59643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20021" y="877824"/>
            <a:ext cx="170686" cy="914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38307" y="8854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20021" y="883919"/>
            <a:ext cx="158494" cy="121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38307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B669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51667" y="871727"/>
            <a:ext cx="176784" cy="243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82731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57763" y="893063"/>
            <a:ext cx="170688" cy="60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82731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C4E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507115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357763" y="896111"/>
            <a:ext cx="170688" cy="91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82731" y="9037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C80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23067" y="893063"/>
            <a:ext cx="134112" cy="2743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254131" y="9189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54131" y="9220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26115" y="920496"/>
            <a:ext cx="134112" cy="1523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47451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1281563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E82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32211" y="902208"/>
            <a:ext cx="393192" cy="548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56595" y="9555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8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8402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E4F8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99267" y="954024"/>
            <a:ext cx="310895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5834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4C8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38307" y="957072"/>
            <a:ext cx="371855" cy="914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1479683" y="96469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44403" y="963167"/>
            <a:ext cx="362711" cy="914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96219" y="9707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5629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687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47451" y="969263"/>
            <a:ext cx="356616" cy="60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1446155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5E8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735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D5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50499" y="972311"/>
            <a:ext cx="347472" cy="243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1458347" y="9951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1458347" y="9982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1619890" y="926591"/>
            <a:ext cx="573024" cy="7924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56922" y="926591"/>
            <a:ext cx="173736" cy="792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2497714" y="926591"/>
            <a:ext cx="560832" cy="7924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125602" y="926591"/>
            <a:ext cx="633984" cy="7924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62691" y="993647"/>
            <a:ext cx="320040" cy="274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1211459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56E9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1433963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871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87075" y="1018032"/>
            <a:ext cx="277368" cy="1523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1238891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B8B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1403483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26C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1205363" y="1030224"/>
            <a:ext cx="243840" cy="4571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796931" y="49941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799979" y="501548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775595" y="350520"/>
            <a:ext cx="9134854" cy="655015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774073" y="6775703"/>
            <a:ext cx="9143999" cy="431291"/>
          </a:xfrm>
          <a:custGeom>
            <a:avLst/>
            <a:gdLst/>
            <a:ahLst/>
            <a:cxnLst/>
            <a:rect l="l" t="t" r="r" b="b"/>
            <a:pathLst>
              <a:path w="9143999" h="431291">
                <a:moveTo>
                  <a:pt x="0" y="0"/>
                </a:moveTo>
                <a:lnTo>
                  <a:pt x="0" y="431291"/>
                </a:lnTo>
                <a:lnTo>
                  <a:pt x="9143999" y="43129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B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 txBox="1"/>
          <p:nvPr/>
        </p:nvSpPr>
        <p:spPr>
          <a:xfrm>
            <a:off x="1995816" y="1903983"/>
            <a:ext cx="6426200" cy="380237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ret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cal</a:t>
            </a:r>
            <a:r>
              <a:rPr dirty="0" smtClean="0" sz="2000" spc="-6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ra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0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73990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1280">
                <a:solidFill>
                  <a:srgbClr val="454545"/>
                </a:solidFill>
                <a:latin typeface="Wingdings"/>
                <a:cs typeface="Wingdings"/>
              </a:rPr>
              <a:t></a:t>
            </a:r>
            <a:r>
              <a:rPr dirty="0" smtClean="0" sz="2000" spc="20">
                <a:solidFill>
                  <a:srgbClr val="454545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k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anage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200"/>
              </a:lnSpc>
              <a:spcBef>
                <a:spcPts val="3"/>
              </a:spcBef>
              <a:buClr>
                <a:srgbClr val="454545"/>
              </a:buClr>
              <a:buFont typeface="Arial"/>
              <a:buChar char="•"/>
            </a:pPr>
            <a:endParaRPr sz="1200"/>
          </a:p>
          <a:p>
            <a:pPr marL="173990" marR="12700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k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(and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05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,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ergen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)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anage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ne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es</a:t>
            </a:r>
            <a:r>
              <a:rPr dirty="0" smtClean="0" sz="2000" spc="-6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ques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pree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ork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anage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k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5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et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danger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ro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91"/>
              </a:spcBef>
              <a:buClr>
                <a:srgbClr val="454545"/>
              </a:buClr>
              <a:buFont typeface="Arial"/>
              <a:buChar char="•"/>
            </a:pPr>
            <a:endParaRPr sz="1100"/>
          </a:p>
          <a:p>
            <a:pPr marL="173990" marR="127635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j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udden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hange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requ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res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bu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up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re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en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0" name="object 16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6699" y="664463"/>
            <a:ext cx="188975" cy="24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05947" y="6873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16B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60227" y="6995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4618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02315" y="685800"/>
            <a:ext cx="240792" cy="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409579" y="7056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C8C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90123" y="704087"/>
            <a:ext cx="262128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63275" y="71170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555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159643" y="710183"/>
            <a:ext cx="326135" cy="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61395" y="7452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153547" y="743712"/>
            <a:ext cx="338327" cy="12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74883" y="75438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607698" y="731519"/>
            <a:ext cx="1060704" cy="30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540386" y="76047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141097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540386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A191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23266" y="731519"/>
            <a:ext cx="204216" cy="33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924434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116458" y="731519"/>
            <a:ext cx="950976" cy="33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332865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570609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049146" y="731519"/>
            <a:ext cx="143256" cy="33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189353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141097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35750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400178" y="762000"/>
            <a:ext cx="106680" cy="60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44894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5403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924434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988442" y="731519"/>
            <a:ext cx="88392" cy="365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0737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238378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332865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570609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89353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141097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35750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44894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5403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924434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0737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238378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332865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570609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189353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144403" y="752855"/>
            <a:ext cx="97536" cy="213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68787" y="77266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C99B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281563" y="752855"/>
            <a:ext cx="225552" cy="243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458347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5A0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128906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6656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912242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128906" y="7787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138307" y="771144"/>
            <a:ext cx="85344" cy="12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59643" y="7818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184A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315091" y="774191"/>
            <a:ext cx="198120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488827" y="7909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132211" y="780287"/>
            <a:ext cx="271272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174883" y="79705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077090" y="762000"/>
            <a:ext cx="54864" cy="45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128906" y="80619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129163" y="795527"/>
            <a:ext cx="271272" cy="15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47451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805562" y="765048"/>
            <a:ext cx="109728" cy="45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912242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313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443107" y="789431"/>
            <a:ext cx="79248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476635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144146" y="762000"/>
            <a:ext cx="274320" cy="548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293497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293497" y="8183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126115" y="807719"/>
            <a:ext cx="277367" cy="152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165739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455299" y="813816"/>
            <a:ext cx="67056" cy="91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504067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E5C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48882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50406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123067" y="819911"/>
            <a:ext cx="286512" cy="9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162691" y="8275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190B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144403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458347" y="819911"/>
            <a:ext cx="67056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482731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123067" y="826008"/>
            <a:ext cx="286511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13830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494923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19CB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622938" y="762000"/>
            <a:ext cx="902208" cy="883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229349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2583058" y="758951"/>
            <a:ext cx="64008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120021" y="847344"/>
            <a:ext cx="277366" cy="60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13830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150499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4548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659514" y="850391"/>
            <a:ext cx="18288" cy="30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839346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C8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991746" y="850391"/>
            <a:ext cx="6095" cy="3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229349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2302642" y="847344"/>
            <a:ext cx="222504" cy="60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717169" y="765048"/>
            <a:ext cx="179832" cy="883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982346" y="765048"/>
            <a:ext cx="237744" cy="883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3259714" y="762000"/>
            <a:ext cx="947927" cy="914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120021" y="850391"/>
            <a:ext cx="277366" cy="60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159643" y="8549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9659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20021" y="853439"/>
            <a:ext cx="277366" cy="914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38307" y="86106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E8EA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461395" y="835152"/>
            <a:ext cx="67056" cy="396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485779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694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494923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36C9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20021" y="859536"/>
            <a:ext cx="277366" cy="213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38307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9643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20021" y="877824"/>
            <a:ext cx="64006" cy="60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38307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59643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20021" y="877824"/>
            <a:ext cx="170686" cy="914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38307" y="8854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20021" y="883919"/>
            <a:ext cx="158494" cy="121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38307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B669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51667" y="871727"/>
            <a:ext cx="176784" cy="243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82731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57763" y="893063"/>
            <a:ext cx="170688" cy="60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82731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C4E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507115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357763" y="896111"/>
            <a:ext cx="170688" cy="91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82731" y="9037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C80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23067" y="893063"/>
            <a:ext cx="134112" cy="2743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254131" y="9189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54131" y="9220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26115" y="920496"/>
            <a:ext cx="134112" cy="1523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47451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1281563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E82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32211" y="902208"/>
            <a:ext cx="393192" cy="548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56595" y="9555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8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8402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E4F8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99267" y="954024"/>
            <a:ext cx="310895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5834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4C8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38307" y="957072"/>
            <a:ext cx="371855" cy="914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1479683" y="96469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44403" y="963167"/>
            <a:ext cx="362711" cy="914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96219" y="9707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5629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687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47451" y="969263"/>
            <a:ext cx="356616" cy="60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1446155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5E8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735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D5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50499" y="972311"/>
            <a:ext cx="347472" cy="243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1458347" y="9951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1458347" y="9982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1619890" y="926591"/>
            <a:ext cx="573024" cy="7924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56922" y="926591"/>
            <a:ext cx="173736" cy="792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2497714" y="926591"/>
            <a:ext cx="560832" cy="7924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125602" y="926591"/>
            <a:ext cx="633984" cy="7924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62691" y="993647"/>
            <a:ext cx="320040" cy="274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1211459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56E9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1433963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871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87075" y="1018032"/>
            <a:ext cx="277368" cy="1523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1238891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B8B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1403483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26C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1205363" y="1030224"/>
            <a:ext cx="243840" cy="4571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solidFill>
                  <a:srgbClr val="454545"/>
                </a:solidFill>
                <a:latin typeface="Arial"/>
                <a:cs typeface="Arial"/>
              </a:rPr>
              <a:t>G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al</a:t>
            </a:r>
            <a:r>
              <a:rPr dirty="0" smtClean="0" sz="2000" spc="-3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sec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ty</a:t>
            </a:r>
            <a:r>
              <a:rPr dirty="0" smtClean="0" sz="2000" spc="-4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asse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g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es</a:t>
            </a:r>
            <a:r>
              <a:rPr dirty="0" smtClean="0" sz="2000" spc="-3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454545"/>
                </a:solidFill>
                <a:latin typeface="Arial"/>
                <a:cs typeface="Arial"/>
              </a:rPr>
              <a:t>(</a:t>
            </a:r>
            <a:r>
              <a:rPr dirty="0" smtClean="0" sz="1400" spc="-45" b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dirty="0" smtClean="0" sz="1400" spc="5" b="1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1400" spc="-5" b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1400" spc="-5" b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1400" spc="-5" b="1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1400" spc="-5" b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1400" spc="-5" b="1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1400" spc="0" b="1">
                <a:solidFill>
                  <a:srgbClr val="454545"/>
                </a:solidFill>
                <a:latin typeface="Arial"/>
                <a:cs typeface="Arial"/>
              </a:rPr>
              <a:t>n </a:t>
            </a:r>
            <a:r>
              <a:rPr dirty="0" smtClean="0" sz="1400" spc="-5" b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1400" spc="0" b="1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1400" spc="-25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1400" spc="-20" b="1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1400" spc="5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1400" spc="5" b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1400" spc="5" b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1400" spc="5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1400" spc="-5" b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1400" spc="-5" b="1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1400" spc="-5" b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1400" spc="0" b="1">
                <a:solidFill>
                  <a:srgbClr val="454545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796931" y="49941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799979" y="501548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775595" y="350520"/>
            <a:ext cx="9134854" cy="655015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774073" y="6775703"/>
            <a:ext cx="9143999" cy="431291"/>
          </a:xfrm>
          <a:custGeom>
            <a:avLst/>
            <a:gdLst/>
            <a:ahLst/>
            <a:cxnLst/>
            <a:rect l="l" t="t" r="r" b="b"/>
            <a:pathLst>
              <a:path w="9143999" h="431291">
                <a:moveTo>
                  <a:pt x="0" y="0"/>
                </a:moveTo>
                <a:lnTo>
                  <a:pt x="0" y="431291"/>
                </a:lnTo>
                <a:lnTo>
                  <a:pt x="9143999" y="43129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B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 txBox="1"/>
          <p:nvPr/>
        </p:nvSpPr>
        <p:spPr>
          <a:xfrm>
            <a:off x="1995816" y="2673602"/>
            <a:ext cx="6468745" cy="3211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73990" marR="297180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hara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z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6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by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que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x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oba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,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reg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onal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na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,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pub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,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e,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pub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-pr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173990" marR="737870" indent="-161925">
              <a:lnSpc>
                <a:spcPct val="100000"/>
              </a:lnSpc>
              <a:spcBef>
                <a:spcPts val="395"/>
              </a:spcBef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erned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by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pe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ng,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og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73990" marR="256540" indent="-161925">
              <a:lnSpc>
                <a:spcPct val="100000"/>
              </a:lnSpc>
              <a:spcBef>
                <a:spcPts val="405"/>
              </a:spcBef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age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nuou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hap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k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hrea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per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ed,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upon,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ed.</a:t>
            </a:r>
            <a:endParaRPr sz="2000">
              <a:latin typeface="Arial"/>
              <a:cs typeface="Arial"/>
            </a:endParaRPr>
          </a:p>
          <a:p>
            <a:pPr marL="173990" marR="12700" indent="-161925">
              <a:lnSpc>
                <a:spcPct val="100000"/>
              </a:lnSpc>
              <a:spcBef>
                <a:spcPts val="395"/>
              </a:spcBef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5">
                <a:latin typeface="Arial"/>
                <a:cs typeface="Arial"/>
              </a:rPr>
              <a:t>A</a:t>
            </a:r>
            <a:r>
              <a:rPr dirty="0" smtClean="0" sz="2000" spc="0">
                <a:latin typeface="Arial"/>
                <a:cs typeface="Arial"/>
              </a:rPr>
              <a:t>r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h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ura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0">
                <a:latin typeface="Arial"/>
                <a:cs typeface="Arial"/>
              </a:rPr>
              <a:t>,</a:t>
            </a:r>
            <a:r>
              <a:rPr dirty="0" smtClean="0" sz="2000" spc="-60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en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10">
                <a:latin typeface="Arial"/>
                <a:cs typeface="Arial"/>
              </a:rPr>
              <a:t>f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,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hno</a:t>
            </a:r>
            <a:r>
              <a:rPr dirty="0" smtClean="0" sz="2000" spc="-5">
                <a:latin typeface="Arial"/>
                <a:cs typeface="Arial"/>
              </a:rPr>
              <a:t>l</a:t>
            </a:r>
            <a:r>
              <a:rPr dirty="0" smtClean="0" sz="2000" spc="0">
                <a:latin typeface="Arial"/>
                <a:cs typeface="Arial"/>
              </a:rPr>
              <a:t>og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al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and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ad</a:t>
            </a:r>
            <a:r>
              <a:rPr dirty="0" smtClean="0" sz="2000" spc="-5">
                <a:latin typeface="Arial"/>
                <a:cs typeface="Arial"/>
              </a:rPr>
              <a:t>m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ra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-10">
                <a:latin typeface="Arial"/>
                <a:cs typeface="Arial"/>
              </a:rPr>
              <a:t>v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 arrange</a:t>
            </a:r>
            <a:r>
              <a:rPr dirty="0" smtClean="0" sz="2000" spc="-15">
                <a:latin typeface="Arial"/>
                <a:cs typeface="Arial"/>
              </a:rPr>
              <a:t>m</a:t>
            </a:r>
            <a:r>
              <a:rPr dirty="0" smtClean="0" sz="2000" spc="0">
                <a:latin typeface="Arial"/>
                <a:cs typeface="Arial"/>
              </a:rPr>
              <a:t>en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10">
                <a:latin typeface="Arial"/>
                <a:cs typeface="Arial"/>
              </a:rPr>
              <a:t>s</a:t>
            </a:r>
            <a:r>
              <a:rPr dirty="0" smtClean="0" sz="1600" spc="-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1" name="object 16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6699" y="664463"/>
            <a:ext cx="188975" cy="24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05947" y="6873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16B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60227" y="6995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4618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02315" y="685800"/>
            <a:ext cx="240792" cy="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409579" y="7056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C8C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90123" y="704087"/>
            <a:ext cx="262128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63275" y="71170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555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159643" y="710183"/>
            <a:ext cx="326135" cy="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61395" y="7452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153547" y="743712"/>
            <a:ext cx="338327" cy="12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74883" y="75438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607698" y="731519"/>
            <a:ext cx="1060704" cy="30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540386" y="76047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141097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540386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A191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23266" y="731519"/>
            <a:ext cx="204216" cy="33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924434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116458" y="731519"/>
            <a:ext cx="950976" cy="33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332865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570609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049146" y="731519"/>
            <a:ext cx="143256" cy="33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189353" y="76352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141097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35750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400178" y="762000"/>
            <a:ext cx="106680" cy="60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44894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5403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924434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988442" y="731519"/>
            <a:ext cx="88392" cy="365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073786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238378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332865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570609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89353" y="7665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141097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35750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5C5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44894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5403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776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924434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073786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238378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64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332865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570609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A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189353" y="7696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144403" y="752855"/>
            <a:ext cx="97536" cy="213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68787" y="77266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C99B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281563" y="752855"/>
            <a:ext cx="225552" cy="243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458347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5A0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128906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6656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912242" y="7757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5A5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128906" y="7787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138307" y="771144"/>
            <a:ext cx="85344" cy="12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59643" y="78181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184A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315091" y="774191"/>
            <a:ext cx="198120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488827" y="7909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132211" y="780287"/>
            <a:ext cx="271272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174883" y="79705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077090" y="762000"/>
            <a:ext cx="54864" cy="45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128906" y="80619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129163" y="795527"/>
            <a:ext cx="271272" cy="15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47451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805562" y="765048"/>
            <a:ext cx="109728" cy="45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912242" y="8092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313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443107" y="789431"/>
            <a:ext cx="79248" cy="27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476635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144146" y="762000"/>
            <a:ext cx="274320" cy="548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293497" y="81533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293497" y="8183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126115" y="807719"/>
            <a:ext cx="277367" cy="152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165739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455299" y="813816"/>
            <a:ext cx="67056" cy="91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504067" y="8214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E5C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48882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504067" y="82448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123067" y="819911"/>
            <a:ext cx="286512" cy="9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162691" y="8275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190B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144403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B7F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458347" y="819911"/>
            <a:ext cx="67056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482731" y="83667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123067" y="826008"/>
            <a:ext cx="286511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13830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494923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19CB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622938" y="762000"/>
            <a:ext cx="902208" cy="883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2293497" y="84886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181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2583058" y="758951"/>
            <a:ext cx="64008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120021" y="847344"/>
            <a:ext cx="277366" cy="60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13830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150499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4548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659514" y="850391"/>
            <a:ext cx="18288" cy="30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839346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C8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991746" y="850391"/>
            <a:ext cx="6095" cy="3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2293497" y="85191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6555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2302642" y="847344"/>
            <a:ext cx="222504" cy="60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717169" y="765048"/>
            <a:ext cx="179832" cy="883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982346" y="765048"/>
            <a:ext cx="237744" cy="883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3259714" y="762000"/>
            <a:ext cx="947927" cy="914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120021" y="850391"/>
            <a:ext cx="277366" cy="60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159643" y="854963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9659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20021" y="853439"/>
            <a:ext cx="277366" cy="914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38307" y="861060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E8EA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461395" y="835152"/>
            <a:ext cx="67056" cy="396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485779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7694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494923" y="87325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36C9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20021" y="859536"/>
            <a:ext cx="277366" cy="213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38307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9643" y="8793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20021" y="877824"/>
            <a:ext cx="64006" cy="60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38307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59643" y="8823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20021" y="877824"/>
            <a:ext cx="170686" cy="914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38307" y="88544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20021" y="883919"/>
            <a:ext cx="158494" cy="121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38307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B669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51667" y="871727"/>
            <a:ext cx="176784" cy="243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82731" y="8945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57763" y="893063"/>
            <a:ext cx="170688" cy="60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82731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C4E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507115" y="8976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357763" y="896111"/>
            <a:ext cx="170688" cy="91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82731" y="90373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C80A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23067" y="893063"/>
            <a:ext cx="134112" cy="2743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254131" y="9189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54131" y="9220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587A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26115" y="920496"/>
            <a:ext cx="134112" cy="1523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47451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1528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1281563" y="93421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E82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32211" y="902208"/>
            <a:ext cx="393192" cy="548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56595" y="9555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5D81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8402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E4F8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99267" y="954024"/>
            <a:ext cx="310895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58347" y="95859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94C8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38307" y="957072"/>
            <a:ext cx="371855" cy="914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1479683" y="964691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74A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44403" y="963167"/>
            <a:ext cx="362711" cy="914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96219" y="970788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5629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687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184B7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47451" y="969263"/>
            <a:ext cx="356616" cy="60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1446155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325E8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73587" y="973836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2D5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50499" y="972311"/>
            <a:ext cx="347472" cy="243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1458347" y="995172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1458347" y="998219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49F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1619890" y="926591"/>
            <a:ext cx="573024" cy="7924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56922" y="926591"/>
            <a:ext cx="173736" cy="792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2497714" y="926591"/>
            <a:ext cx="560832" cy="7924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125602" y="926591"/>
            <a:ext cx="633984" cy="7924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62691" y="993647"/>
            <a:ext cx="320040" cy="274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1211459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56E9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1433963" y="1019555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871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87075" y="1018032"/>
            <a:ext cx="277368" cy="1523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1238891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6B8B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1403483" y="10317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426C9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1205363" y="1030224"/>
            <a:ext cx="243840" cy="4571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796931" y="4994147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799979" y="5015484"/>
            <a:ext cx="3047" cy="0"/>
          </a:xfrm>
          <a:custGeom>
            <a:avLst/>
            <a:gdLst/>
            <a:ahLst/>
            <a:cxnLst/>
            <a:rect l="l" t="t" r="r" b="b"/>
            <a:pathLst>
              <a:path w="3047" h="0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898A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775595" y="350520"/>
            <a:ext cx="9134854" cy="655015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774073" y="6775703"/>
            <a:ext cx="9143999" cy="431291"/>
          </a:xfrm>
          <a:custGeom>
            <a:avLst/>
            <a:gdLst/>
            <a:ahLst/>
            <a:cxnLst/>
            <a:rect l="l" t="t" r="r" b="b"/>
            <a:pathLst>
              <a:path w="9143999" h="431291">
                <a:moveTo>
                  <a:pt x="0" y="0"/>
                </a:moveTo>
                <a:lnTo>
                  <a:pt x="0" y="431291"/>
                </a:lnTo>
                <a:lnTo>
                  <a:pt x="9143999" y="43129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B8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 txBox="1"/>
          <p:nvPr/>
        </p:nvSpPr>
        <p:spPr>
          <a:xfrm>
            <a:off x="1995816" y="1903983"/>
            <a:ext cx="6379845" cy="43618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ec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ty</a:t>
            </a:r>
            <a:r>
              <a:rPr dirty="0" smtClean="0" sz="2000" spc="-114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 b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sse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g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es:</a:t>
            </a:r>
            <a:r>
              <a:rPr dirty="0" smtClean="0" sz="2000" spc="-4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d</a:t>
            </a:r>
            <a:r>
              <a:rPr dirty="0" smtClean="0" sz="2000" spc="-10" b="1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rd</a:t>
            </a:r>
            <a:r>
              <a:rPr dirty="0" smtClean="0" sz="2000" spc="-20" b="1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-5" b="1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454545"/>
                </a:solidFill>
                <a:latin typeface="Arial"/>
                <a:cs typeface="Arial"/>
              </a:rPr>
              <a:t>rts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0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73990" marR="24130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GOT</a:t>
            </a:r>
            <a:r>
              <a:rPr dirty="0" smtClean="0" sz="2000" spc="-5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C are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‘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por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’</a:t>
            </a:r>
            <a:r>
              <a:rPr dirty="0" smtClean="0" sz="2000" spc="-10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ho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de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array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pub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-pr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ors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ed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ork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eapor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454545"/>
              </a:buClr>
              <a:buFont typeface="Arial"/>
              <a:buChar char="•"/>
            </a:pPr>
            <a:endParaRPr sz="1000"/>
          </a:p>
          <a:p>
            <a:pPr>
              <a:lnSpc>
                <a:spcPts val="1200"/>
              </a:lnSpc>
              <a:spcBef>
                <a:spcPts val="3"/>
              </a:spcBef>
              <a:buClr>
                <a:srgbClr val="454545"/>
              </a:buClr>
              <a:buFont typeface="Arial"/>
              <a:buChar char="•"/>
            </a:pPr>
            <a:endParaRPr sz="1200"/>
          </a:p>
          <a:p>
            <a:pPr marL="173990" marR="12700" indent="-161925">
              <a:lnSpc>
                <a:spcPct val="100000"/>
              </a:lnSpc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GO</a:t>
            </a:r>
            <a:r>
              <a:rPr dirty="0" smtClean="0" sz="2000" spc="-22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:</a:t>
            </a:r>
            <a:r>
              <a:rPr dirty="0" smtClean="0" sz="2000" spc="-3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pon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oord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ng</a:t>
            </a:r>
            <a:r>
              <a:rPr dirty="0" smtClean="0" sz="2000" spc="-4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port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v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hared</a:t>
            </a:r>
            <a:r>
              <a:rPr dirty="0" smtClean="0" sz="2000" spc="-5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be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een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henburg</a:t>
            </a:r>
            <a:r>
              <a:rPr dirty="0" smtClean="0" sz="2000" spc="-5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ort</a:t>
            </a:r>
            <a:r>
              <a:rPr dirty="0" smtClean="0" sz="2000" spc="-1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hor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(Gö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ebo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gs</a:t>
            </a:r>
            <a:r>
              <a:rPr dirty="0" smtClean="0" sz="2000" spc="-6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,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ned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by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Go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henbu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)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,</a:t>
            </a:r>
            <a:r>
              <a:rPr dirty="0" smtClean="0" sz="2000" spc="-6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ns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and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ra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s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ru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and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nu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ber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erna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onal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nal</a:t>
            </a:r>
            <a:r>
              <a:rPr dirty="0" smtClean="0" sz="2000" spc="-2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opera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ors</a:t>
            </a:r>
            <a:r>
              <a:rPr dirty="0" smtClean="0" sz="2000" spc="-5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454545"/>
                </a:solidFill>
                <a:latin typeface="Arial"/>
                <a:cs typeface="Arial"/>
              </a:rPr>
              <a:t>w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ho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on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hand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l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f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gh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73990" marR="693420" indent="-161925">
              <a:lnSpc>
                <a:spcPct val="100000"/>
              </a:lnSpc>
              <a:spcBef>
                <a:spcPts val="395"/>
              </a:spcBef>
              <a:buClr>
                <a:srgbClr val="454545"/>
              </a:buClr>
              <a:buFont typeface="Arial"/>
              <a:buChar char="•"/>
              <a:tabLst>
                <a:tab pos="173990" algn="l"/>
              </a:tabLst>
            </a:pP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3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E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nergy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ort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re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ns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n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hands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of</a:t>
            </a:r>
            <a:r>
              <a:rPr dirty="0" smtClean="0" sz="20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he</a:t>
            </a:r>
            <a:r>
              <a:rPr dirty="0" smtClean="0" sz="2000" spc="-1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P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ort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A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u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hor</a:t>
            </a:r>
            <a:r>
              <a:rPr dirty="0" smtClean="0" sz="2000" spc="-5">
                <a:solidFill>
                  <a:srgbClr val="454545"/>
                </a:solidFill>
                <a:latin typeface="Arial"/>
                <a:cs typeface="Arial"/>
              </a:rPr>
              <a:t>i</a:t>
            </a:r>
            <a:r>
              <a:rPr dirty="0" smtClean="0" sz="2000" spc="-10">
                <a:solidFill>
                  <a:srgbClr val="454545"/>
                </a:solidFill>
                <a:latin typeface="Arial"/>
                <a:cs typeface="Arial"/>
              </a:rPr>
              <a:t>t</a:t>
            </a:r>
            <a:r>
              <a:rPr dirty="0" smtClean="0" sz="2000" spc="-150">
                <a:solidFill>
                  <a:srgbClr val="454545"/>
                </a:solidFill>
                <a:latin typeface="Arial"/>
                <a:cs typeface="Arial"/>
              </a:rPr>
              <a:t>y</a:t>
            </a:r>
            <a:r>
              <a:rPr dirty="0" smtClean="0" sz="2000" spc="0">
                <a:solidFill>
                  <a:srgbClr val="454545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0" name="object 16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2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w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o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b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a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t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d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i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g</a:t>
            </a:r>
            <a:r>
              <a:rPr dirty="0" smtClean="0" sz="1000" spc="-15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u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.</a:t>
            </a:r>
            <a:r>
              <a:rPr dirty="0" smtClean="0" sz="1000" spc="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s</a:t>
            </a:r>
            <a:r>
              <a:rPr dirty="0" smtClean="0" sz="1000" spc="-10">
                <a:solidFill>
                  <a:srgbClr val="FFFFFF"/>
                </a:solidFill>
                <a:latin typeface="Arial"/>
                <a:cs typeface="Arial"/>
                <a:hlinkClick r:id="rId63"/>
              </a:rPr>
              <a:t>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ulfmob0715</dc:creator>
  <dc:title>urbsec pres ports May 2015</dc:title>
  <dcterms:created xsi:type="dcterms:W3CDTF">2015-07-19T01:42:26Z</dcterms:created>
  <dcterms:modified xsi:type="dcterms:W3CDTF">2015-07-19T01:42:26Z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2015-05-28T00:00:00Z</vt:filetime>
  </property>
  <property fmtid="{D5CDD505-2E9C-101B-9397-08002B2CF9AE}" pid="3" name="LastSaved">
    <vt:filetime>2015-07-19T00:00:00Z</vt:filetime>
  </property>
</Properties>
</file>