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314" r:id="rId2"/>
    <p:sldId id="351" r:id="rId3"/>
    <p:sldId id="315" r:id="rId4"/>
    <p:sldId id="316" r:id="rId5"/>
    <p:sldId id="349" r:id="rId6"/>
    <p:sldId id="350" r:id="rId7"/>
    <p:sldId id="342" r:id="rId8"/>
    <p:sldId id="343" r:id="rId9"/>
    <p:sldId id="333" r:id="rId10"/>
    <p:sldId id="334" r:id="rId11"/>
    <p:sldId id="335" r:id="rId12"/>
    <p:sldId id="352" r:id="rId13"/>
    <p:sldId id="337" r:id="rId14"/>
    <p:sldId id="322" r:id="rId15"/>
    <p:sldId id="338" r:id="rId16"/>
    <p:sldId id="324" r:id="rId17"/>
    <p:sldId id="328" r:id="rId18"/>
    <p:sldId id="336" r:id="rId19"/>
    <p:sldId id="340" r:id="rId20"/>
    <p:sldId id="323" r:id="rId21"/>
    <p:sldId id="325" r:id="rId22"/>
    <p:sldId id="331" r:id="rId23"/>
    <p:sldId id="329" r:id="rId24"/>
    <p:sldId id="339" r:id="rId25"/>
    <p:sldId id="346" r:id="rId26"/>
    <p:sldId id="347" r:id="rId27"/>
    <p:sldId id="348" r:id="rId28"/>
    <p:sldId id="318" r:id="rId29"/>
  </p:sldIdLst>
  <p:sldSz cx="9144000" cy="6858000" type="screen4x3"/>
  <p:notesSz cx="6797675" cy="9928225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  <a:srgbClr val="0066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6" autoAdjust="0"/>
    <p:restoredTop sz="82613" autoAdjust="0"/>
  </p:normalViewPr>
  <p:slideViewPr>
    <p:cSldViewPr>
      <p:cViewPr varScale="1">
        <p:scale>
          <a:sx n="116" d="100"/>
          <a:sy n="116" d="100"/>
        </p:scale>
        <p:origin x="-78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C93B9B-7A59-4147-B581-DCEC7FEDBED8}" type="doc">
      <dgm:prSet loTypeId="urn:microsoft.com/office/officeart/2005/8/layout/hierarchy1" loCatId="hierarchy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B1ECB793-D4E8-446E-8DA2-8CDD5A69C8E1}">
      <dgm:prSet phldrT="[Text]" custT="1"/>
      <dgm:spPr/>
      <dgm:t>
        <a:bodyPr/>
        <a:lstStyle/>
        <a:p>
          <a:r>
            <a:rPr lang="en-GB" sz="1000" dirty="0" smtClean="0"/>
            <a:t>Socio-economic values?</a:t>
          </a:r>
          <a:endParaRPr lang="en-GB" sz="1000" dirty="0"/>
        </a:p>
      </dgm:t>
    </dgm:pt>
    <dgm:pt modelId="{F8B15D26-14F9-47DF-8F7D-6601004A3687}" type="parTrans" cxnId="{B5A8413E-4F29-4F92-9D2B-DBF792F01B3D}">
      <dgm:prSet/>
      <dgm:spPr/>
      <dgm:t>
        <a:bodyPr/>
        <a:lstStyle/>
        <a:p>
          <a:endParaRPr lang="en-GB" sz="1000"/>
        </a:p>
      </dgm:t>
    </dgm:pt>
    <dgm:pt modelId="{8832EFD4-88E9-4195-AD35-B601A73BF980}" type="sibTrans" cxnId="{B5A8413E-4F29-4F92-9D2B-DBF792F01B3D}">
      <dgm:prSet/>
      <dgm:spPr/>
      <dgm:t>
        <a:bodyPr/>
        <a:lstStyle/>
        <a:p>
          <a:endParaRPr lang="en-GB" sz="1000"/>
        </a:p>
      </dgm:t>
    </dgm:pt>
    <dgm:pt modelId="{FD0E6FD9-6D31-42A7-9520-B10DD406BE4A}">
      <dgm:prSet phldrT="[Text]" custT="1"/>
      <dgm:spPr/>
      <dgm:t>
        <a:bodyPr/>
        <a:lstStyle/>
        <a:p>
          <a:r>
            <a:rPr lang="en-GB" sz="1000" dirty="0" smtClean="0"/>
            <a:t>No</a:t>
          </a:r>
          <a:endParaRPr lang="en-GB" sz="1000" dirty="0"/>
        </a:p>
      </dgm:t>
    </dgm:pt>
    <dgm:pt modelId="{771BD596-FDFA-4C13-98B8-DCEE3684A11F}" type="parTrans" cxnId="{5AFCA4EA-8583-4230-BCDE-E3509E4F29AE}">
      <dgm:prSet/>
      <dgm:spPr/>
      <dgm:t>
        <a:bodyPr/>
        <a:lstStyle/>
        <a:p>
          <a:endParaRPr lang="en-GB" sz="1000"/>
        </a:p>
      </dgm:t>
    </dgm:pt>
    <dgm:pt modelId="{968004CD-BC52-49B2-B055-8AB218D2C222}" type="sibTrans" cxnId="{5AFCA4EA-8583-4230-BCDE-E3509E4F29AE}">
      <dgm:prSet/>
      <dgm:spPr/>
      <dgm:t>
        <a:bodyPr/>
        <a:lstStyle/>
        <a:p>
          <a:endParaRPr lang="en-GB" sz="1000"/>
        </a:p>
      </dgm:t>
    </dgm:pt>
    <dgm:pt modelId="{281AE452-1FB5-4D7F-9F6C-208D02202B2C}">
      <dgm:prSet phldrT="[Text]" custT="1"/>
      <dgm:spPr/>
      <dgm:t>
        <a:bodyPr/>
        <a:lstStyle/>
        <a:p>
          <a:r>
            <a:rPr lang="en-GB" sz="1000" dirty="0" smtClean="0"/>
            <a:t>No action</a:t>
          </a:r>
          <a:endParaRPr lang="en-GB" sz="1000" dirty="0"/>
        </a:p>
      </dgm:t>
    </dgm:pt>
    <dgm:pt modelId="{ACBF147C-C052-4998-AB52-B35C2C7A7BC0}" type="parTrans" cxnId="{539E491D-6F83-4D40-BEBF-43C3AC66B13C}">
      <dgm:prSet/>
      <dgm:spPr/>
      <dgm:t>
        <a:bodyPr/>
        <a:lstStyle/>
        <a:p>
          <a:endParaRPr lang="en-GB" sz="1000"/>
        </a:p>
      </dgm:t>
    </dgm:pt>
    <dgm:pt modelId="{72CBFDB1-3667-4869-949B-1B374E55A880}" type="sibTrans" cxnId="{539E491D-6F83-4D40-BEBF-43C3AC66B13C}">
      <dgm:prSet/>
      <dgm:spPr/>
      <dgm:t>
        <a:bodyPr/>
        <a:lstStyle/>
        <a:p>
          <a:endParaRPr lang="en-GB" sz="1000"/>
        </a:p>
      </dgm:t>
    </dgm:pt>
    <dgm:pt modelId="{7B9AFD88-70E6-4FF8-8C05-E6FD973E4B3C}">
      <dgm:prSet phldrT="[Text]" custT="1"/>
      <dgm:spPr/>
      <dgm:t>
        <a:bodyPr/>
        <a:lstStyle/>
        <a:p>
          <a:r>
            <a:rPr lang="en-GB" sz="1000" dirty="0" smtClean="0"/>
            <a:t>Yes</a:t>
          </a:r>
          <a:endParaRPr lang="en-GB" sz="1000" dirty="0"/>
        </a:p>
      </dgm:t>
    </dgm:pt>
    <dgm:pt modelId="{952463CD-D2E4-47B9-8359-D3B4380582D3}" type="parTrans" cxnId="{84DF2613-0F32-4AFD-99A9-FC7A987F6B81}">
      <dgm:prSet/>
      <dgm:spPr/>
      <dgm:t>
        <a:bodyPr/>
        <a:lstStyle/>
        <a:p>
          <a:endParaRPr lang="en-GB" sz="1000"/>
        </a:p>
      </dgm:t>
    </dgm:pt>
    <dgm:pt modelId="{E90FCAE9-1F4B-4AB9-B7C6-2FCD067D5E91}" type="sibTrans" cxnId="{84DF2613-0F32-4AFD-99A9-FC7A987F6B81}">
      <dgm:prSet/>
      <dgm:spPr/>
      <dgm:t>
        <a:bodyPr/>
        <a:lstStyle/>
        <a:p>
          <a:endParaRPr lang="en-GB" sz="1000"/>
        </a:p>
      </dgm:t>
    </dgm:pt>
    <dgm:pt modelId="{4D74CA1A-43B6-4F59-9FBC-483A9D78C3DC}">
      <dgm:prSet phldrT="[Text]" custT="1"/>
      <dgm:spPr/>
      <dgm:t>
        <a:bodyPr/>
        <a:lstStyle/>
        <a:p>
          <a:r>
            <a:rPr lang="en-GB" sz="1000" dirty="0" smtClean="0"/>
            <a:t>Should the bank be protected?</a:t>
          </a:r>
          <a:endParaRPr lang="en-GB" sz="1000" dirty="0"/>
        </a:p>
        <a:p>
          <a:r>
            <a:rPr lang="en-GB" sz="1000" dirty="0" smtClean="0"/>
            <a:t>Authorising procedure</a:t>
          </a:r>
          <a:endParaRPr lang="en-GB" sz="1000" dirty="0"/>
        </a:p>
      </dgm:t>
    </dgm:pt>
    <dgm:pt modelId="{4BF2AAF2-89FA-4CBE-A4C8-917FC6041456}" type="parTrans" cxnId="{F8A393F0-9647-4DB8-B373-DAAFBCD81219}">
      <dgm:prSet/>
      <dgm:spPr/>
      <dgm:t>
        <a:bodyPr/>
        <a:lstStyle/>
        <a:p>
          <a:endParaRPr lang="en-GB" sz="1000"/>
        </a:p>
      </dgm:t>
    </dgm:pt>
    <dgm:pt modelId="{B1B21837-20C3-49D8-815E-6ABBF8E0F0CA}" type="sibTrans" cxnId="{F8A393F0-9647-4DB8-B373-DAAFBCD81219}">
      <dgm:prSet/>
      <dgm:spPr/>
      <dgm:t>
        <a:bodyPr/>
        <a:lstStyle/>
        <a:p>
          <a:endParaRPr lang="en-GB" sz="1000"/>
        </a:p>
      </dgm:t>
    </dgm:pt>
    <dgm:pt modelId="{13331F3D-16D9-4C29-9F6D-77177C58EFD4}">
      <dgm:prSet custT="1"/>
      <dgm:spPr/>
      <dgm:t>
        <a:bodyPr/>
        <a:lstStyle/>
        <a:p>
          <a:r>
            <a:rPr lang="en-GB" sz="1000" dirty="0" smtClean="0"/>
            <a:t>Identifying erosion</a:t>
          </a:r>
          <a:endParaRPr lang="en-GB" sz="1000" dirty="0"/>
        </a:p>
      </dgm:t>
    </dgm:pt>
    <dgm:pt modelId="{A79C1F77-63EC-413E-B230-09D10BCE3385}" type="parTrans" cxnId="{7C75ECE4-5021-4CC6-9D60-4C18E9B5870A}">
      <dgm:prSet/>
      <dgm:spPr/>
      <dgm:t>
        <a:bodyPr/>
        <a:lstStyle/>
        <a:p>
          <a:endParaRPr lang="en-GB" sz="1000"/>
        </a:p>
      </dgm:t>
    </dgm:pt>
    <dgm:pt modelId="{9D1DBF64-DFC0-4D75-8E2F-E489696B025F}" type="sibTrans" cxnId="{7C75ECE4-5021-4CC6-9D60-4C18E9B5870A}">
      <dgm:prSet/>
      <dgm:spPr/>
      <dgm:t>
        <a:bodyPr/>
        <a:lstStyle/>
        <a:p>
          <a:endParaRPr lang="en-GB" sz="1000"/>
        </a:p>
      </dgm:t>
    </dgm:pt>
    <dgm:pt modelId="{2DF1BC1A-DB92-41D0-A8FD-01032EE5443B}">
      <dgm:prSet custT="1"/>
      <dgm:spPr/>
      <dgm:t>
        <a:bodyPr/>
        <a:lstStyle/>
        <a:p>
          <a:r>
            <a:rPr lang="en-GB" sz="1000" dirty="0" smtClean="0"/>
            <a:t>No</a:t>
          </a:r>
          <a:endParaRPr lang="en-GB" sz="1000" dirty="0"/>
        </a:p>
      </dgm:t>
    </dgm:pt>
    <dgm:pt modelId="{7B6E1AA2-DECA-4333-BDEA-E7C4E16461CE}" type="parTrans" cxnId="{D540C26E-4A47-4FA1-AADF-14DE82F1794C}">
      <dgm:prSet/>
      <dgm:spPr/>
      <dgm:t>
        <a:bodyPr/>
        <a:lstStyle/>
        <a:p>
          <a:endParaRPr lang="en-GB" sz="1000"/>
        </a:p>
      </dgm:t>
    </dgm:pt>
    <dgm:pt modelId="{63A81296-AE76-4CEB-8835-9F68631EA4F5}" type="sibTrans" cxnId="{D540C26E-4A47-4FA1-AADF-14DE82F1794C}">
      <dgm:prSet/>
      <dgm:spPr/>
      <dgm:t>
        <a:bodyPr/>
        <a:lstStyle/>
        <a:p>
          <a:endParaRPr lang="en-GB" sz="1000"/>
        </a:p>
      </dgm:t>
    </dgm:pt>
    <dgm:pt modelId="{77F97665-46B5-4C6C-966D-051A5F933FC4}">
      <dgm:prSet custT="1"/>
      <dgm:spPr/>
      <dgm:t>
        <a:bodyPr/>
        <a:lstStyle/>
        <a:p>
          <a:r>
            <a:rPr lang="en-GB" sz="1000" noProof="0" dirty="0" smtClean="0"/>
            <a:t>Yes</a:t>
          </a:r>
          <a:endParaRPr lang="en-GB" sz="1000" noProof="0" dirty="0"/>
        </a:p>
      </dgm:t>
    </dgm:pt>
    <dgm:pt modelId="{9DEFBFD1-A530-409E-805C-155F08AC3582}" type="parTrans" cxnId="{4C2DA383-6927-4002-A912-7597682E37AD}">
      <dgm:prSet/>
      <dgm:spPr/>
      <dgm:t>
        <a:bodyPr/>
        <a:lstStyle/>
        <a:p>
          <a:endParaRPr lang="en-GB" sz="1000"/>
        </a:p>
      </dgm:t>
    </dgm:pt>
    <dgm:pt modelId="{2D736769-67C2-4E62-A4C6-12A571FD6EBE}" type="sibTrans" cxnId="{4C2DA383-6927-4002-A912-7597682E37AD}">
      <dgm:prSet/>
      <dgm:spPr/>
      <dgm:t>
        <a:bodyPr/>
        <a:lstStyle/>
        <a:p>
          <a:endParaRPr lang="en-GB" sz="1000"/>
        </a:p>
      </dgm:t>
    </dgm:pt>
    <dgm:pt modelId="{DA28F14B-63FB-4899-A4D0-4C196CCF6A53}">
      <dgm:prSet custT="1"/>
      <dgm:spPr/>
      <dgm:t>
        <a:bodyPr/>
        <a:lstStyle/>
        <a:p>
          <a:pPr algn="ctr"/>
          <a:r>
            <a:rPr lang="en-GB" sz="1000" dirty="0" smtClean="0"/>
            <a:t>Type of bank protection:</a:t>
          </a:r>
          <a:endParaRPr lang="en-GB" sz="1000" dirty="0"/>
        </a:p>
        <a:p>
          <a:pPr algn="l"/>
          <a:r>
            <a:rPr lang="en-GB" sz="1000" dirty="0"/>
            <a:t>- </a:t>
          </a:r>
          <a:r>
            <a:rPr lang="en-GB" sz="1000" dirty="0" smtClean="0"/>
            <a:t>Biological</a:t>
          </a:r>
          <a:endParaRPr lang="en-GB" sz="1000" dirty="0"/>
        </a:p>
        <a:p>
          <a:pPr algn="l"/>
          <a:r>
            <a:rPr lang="en-GB" sz="1000" dirty="0"/>
            <a:t>- </a:t>
          </a:r>
          <a:r>
            <a:rPr lang="en-GB" sz="1000" dirty="0" smtClean="0"/>
            <a:t>Tech-biological</a:t>
          </a:r>
          <a:endParaRPr lang="en-GB" sz="1000" dirty="0"/>
        </a:p>
        <a:p>
          <a:pPr algn="l"/>
          <a:r>
            <a:rPr lang="en-GB" sz="1000" dirty="0"/>
            <a:t>- </a:t>
          </a:r>
          <a:r>
            <a:rPr lang="en-GB" sz="1000" dirty="0" smtClean="0"/>
            <a:t>Hard structure</a:t>
          </a:r>
          <a:endParaRPr lang="en-GB" sz="1000" dirty="0"/>
        </a:p>
        <a:p>
          <a:pPr algn="l"/>
          <a:r>
            <a:rPr lang="en-GB" sz="1000" dirty="0" smtClean="0"/>
            <a:t>Environmental impact analysis</a:t>
          </a:r>
          <a:endParaRPr lang="en-GB" sz="1000" dirty="0"/>
        </a:p>
      </dgm:t>
    </dgm:pt>
    <dgm:pt modelId="{03997D23-3A1C-4EF6-9B13-B8D04D4A0201}" type="parTrans" cxnId="{BA370BA0-4E3F-40DF-8991-71B6BB0B7432}">
      <dgm:prSet/>
      <dgm:spPr/>
      <dgm:t>
        <a:bodyPr/>
        <a:lstStyle/>
        <a:p>
          <a:endParaRPr lang="en-GB" sz="1000"/>
        </a:p>
      </dgm:t>
    </dgm:pt>
    <dgm:pt modelId="{0A397203-F4F6-4352-9454-1AF921918951}" type="sibTrans" cxnId="{BA370BA0-4E3F-40DF-8991-71B6BB0B7432}">
      <dgm:prSet/>
      <dgm:spPr/>
      <dgm:t>
        <a:bodyPr/>
        <a:lstStyle/>
        <a:p>
          <a:endParaRPr lang="en-GB" sz="1000"/>
        </a:p>
      </dgm:t>
    </dgm:pt>
    <dgm:pt modelId="{C8ABF678-0DB8-4056-B6DC-BBA58BF5C821}">
      <dgm:prSet custT="1"/>
      <dgm:spPr/>
      <dgm:t>
        <a:bodyPr/>
        <a:lstStyle/>
        <a:p>
          <a:r>
            <a:rPr lang="en-GB" sz="1000" noProof="0" dirty="0" smtClean="0"/>
            <a:t>Biological </a:t>
          </a:r>
          <a:endParaRPr lang="en-GB" sz="1000" noProof="0" dirty="0"/>
        </a:p>
      </dgm:t>
    </dgm:pt>
    <dgm:pt modelId="{BE8CFE5B-6FCE-45B8-8733-E4316873EB80}" type="parTrans" cxnId="{659A891E-F8F6-4FD2-99B9-1E2B98907E2C}">
      <dgm:prSet/>
      <dgm:spPr/>
      <dgm:t>
        <a:bodyPr/>
        <a:lstStyle/>
        <a:p>
          <a:endParaRPr lang="en-GB" sz="1000"/>
        </a:p>
      </dgm:t>
    </dgm:pt>
    <dgm:pt modelId="{5AC91E7E-BA1A-4128-803E-A8FD21313EDD}" type="sibTrans" cxnId="{659A891E-F8F6-4FD2-99B9-1E2B98907E2C}">
      <dgm:prSet/>
      <dgm:spPr/>
      <dgm:t>
        <a:bodyPr/>
        <a:lstStyle/>
        <a:p>
          <a:endParaRPr lang="en-GB" sz="1000"/>
        </a:p>
      </dgm:t>
    </dgm:pt>
    <dgm:pt modelId="{DC83044F-8C94-4D30-9163-EB5E6309742B}">
      <dgm:prSet custT="1"/>
      <dgm:spPr/>
      <dgm:t>
        <a:bodyPr/>
        <a:lstStyle/>
        <a:p>
          <a:r>
            <a:rPr lang="en-GB" sz="1000" dirty="0" smtClean="0"/>
            <a:t>Retreat or adaptation </a:t>
          </a:r>
          <a:endParaRPr lang="en-GB" sz="1000" dirty="0"/>
        </a:p>
      </dgm:t>
    </dgm:pt>
    <dgm:pt modelId="{D683F21B-8EE2-458A-BA6A-A15BD6EF59D9}" type="parTrans" cxnId="{11D89E9C-F4DE-48E1-81C3-3312F3A69FAB}">
      <dgm:prSet/>
      <dgm:spPr/>
      <dgm:t>
        <a:bodyPr/>
        <a:lstStyle/>
        <a:p>
          <a:endParaRPr lang="en-GB" sz="1000"/>
        </a:p>
      </dgm:t>
    </dgm:pt>
    <dgm:pt modelId="{E72A027C-4FD6-49A3-8BBD-D50BBF32A52E}" type="sibTrans" cxnId="{11D89E9C-F4DE-48E1-81C3-3312F3A69FAB}">
      <dgm:prSet/>
      <dgm:spPr/>
      <dgm:t>
        <a:bodyPr/>
        <a:lstStyle/>
        <a:p>
          <a:endParaRPr lang="en-GB" sz="1000"/>
        </a:p>
      </dgm:t>
    </dgm:pt>
    <dgm:pt modelId="{58985AAC-D3C2-4CBE-8F0F-D46CF6309904}">
      <dgm:prSet custT="1"/>
      <dgm:spPr/>
      <dgm:t>
        <a:bodyPr/>
        <a:lstStyle/>
        <a:p>
          <a:r>
            <a:rPr lang="en-GB" sz="1000" dirty="0" smtClean="0"/>
            <a:t>Tech-biological  </a:t>
          </a:r>
          <a:endParaRPr lang="en-GB" sz="1000" dirty="0"/>
        </a:p>
      </dgm:t>
    </dgm:pt>
    <dgm:pt modelId="{559A8A43-898C-4D05-B0EB-8BB0B7CF538E}" type="parTrans" cxnId="{87828434-531A-4FEA-8043-9FF05621E54E}">
      <dgm:prSet/>
      <dgm:spPr/>
      <dgm:t>
        <a:bodyPr/>
        <a:lstStyle/>
        <a:p>
          <a:endParaRPr lang="en-GB" sz="1000"/>
        </a:p>
      </dgm:t>
    </dgm:pt>
    <dgm:pt modelId="{9C276C89-01EE-4871-BC95-9C5FD9268ACC}" type="sibTrans" cxnId="{87828434-531A-4FEA-8043-9FF05621E54E}">
      <dgm:prSet/>
      <dgm:spPr/>
      <dgm:t>
        <a:bodyPr/>
        <a:lstStyle/>
        <a:p>
          <a:endParaRPr lang="en-GB" sz="1000"/>
        </a:p>
      </dgm:t>
    </dgm:pt>
    <dgm:pt modelId="{8BA84035-69CC-439D-A416-C49073CB32BC}">
      <dgm:prSet custT="1"/>
      <dgm:spPr/>
      <dgm:t>
        <a:bodyPr/>
        <a:lstStyle/>
        <a:p>
          <a:r>
            <a:rPr lang="en-GB" sz="1000" dirty="0" smtClean="0"/>
            <a:t>Hard structures</a:t>
          </a:r>
          <a:endParaRPr lang="en-GB" sz="1000" dirty="0"/>
        </a:p>
      </dgm:t>
    </dgm:pt>
    <dgm:pt modelId="{1073DD1C-EB66-4C88-BBD2-5A7642EAB655}" type="parTrans" cxnId="{DE3CB974-737E-4104-B342-A2C31DB442B6}">
      <dgm:prSet/>
      <dgm:spPr/>
      <dgm:t>
        <a:bodyPr/>
        <a:lstStyle/>
        <a:p>
          <a:endParaRPr lang="en-GB" sz="1000"/>
        </a:p>
      </dgm:t>
    </dgm:pt>
    <dgm:pt modelId="{0E62B1AE-6F69-4A07-A7CF-16DCC06BE4F1}" type="sibTrans" cxnId="{DE3CB974-737E-4104-B342-A2C31DB442B6}">
      <dgm:prSet/>
      <dgm:spPr/>
      <dgm:t>
        <a:bodyPr/>
        <a:lstStyle/>
        <a:p>
          <a:endParaRPr lang="en-GB" sz="1000"/>
        </a:p>
      </dgm:t>
    </dgm:pt>
    <dgm:pt modelId="{61DF2837-5C8E-40E2-B3EE-ED25BA03F9E1}">
      <dgm:prSet custT="1"/>
      <dgm:spPr/>
      <dgm:t>
        <a:bodyPr/>
        <a:lstStyle/>
        <a:p>
          <a:r>
            <a:rPr lang="en-GB" sz="1000" dirty="0" smtClean="0"/>
            <a:t>Construction</a:t>
          </a:r>
          <a:endParaRPr lang="en-GB" sz="1000" dirty="0"/>
        </a:p>
      </dgm:t>
    </dgm:pt>
    <dgm:pt modelId="{0FBF3118-4FA1-4B32-BF03-D15283BD01A5}" type="parTrans" cxnId="{6A427F2A-5E00-421C-96EB-FCED38C9AAC3}">
      <dgm:prSet/>
      <dgm:spPr/>
      <dgm:t>
        <a:bodyPr/>
        <a:lstStyle/>
        <a:p>
          <a:endParaRPr lang="en-GB" sz="1000"/>
        </a:p>
      </dgm:t>
    </dgm:pt>
    <dgm:pt modelId="{B035254E-4FB3-4B5E-ACA0-4151C4BDCA24}" type="sibTrans" cxnId="{6A427F2A-5E00-421C-96EB-FCED38C9AAC3}">
      <dgm:prSet/>
      <dgm:spPr/>
      <dgm:t>
        <a:bodyPr/>
        <a:lstStyle/>
        <a:p>
          <a:endParaRPr lang="en-GB" sz="1000"/>
        </a:p>
      </dgm:t>
    </dgm:pt>
    <dgm:pt modelId="{E4739974-0801-4CA3-B07C-E951ED1437CE}">
      <dgm:prSet custT="1"/>
      <dgm:spPr/>
      <dgm:t>
        <a:bodyPr/>
        <a:lstStyle/>
        <a:p>
          <a:r>
            <a:rPr lang="en-GB" sz="1000" dirty="0" smtClean="0"/>
            <a:t>Design</a:t>
          </a:r>
          <a:endParaRPr lang="en-GB" sz="1000" dirty="0"/>
        </a:p>
      </dgm:t>
    </dgm:pt>
    <dgm:pt modelId="{BEACBF62-91FC-477F-82CE-C51311FC2D75}" type="parTrans" cxnId="{6967BC47-54ED-42D6-993A-7C9BF1EC61BB}">
      <dgm:prSet/>
      <dgm:spPr/>
      <dgm:t>
        <a:bodyPr/>
        <a:lstStyle/>
        <a:p>
          <a:endParaRPr lang="en-GB" sz="1000"/>
        </a:p>
      </dgm:t>
    </dgm:pt>
    <dgm:pt modelId="{837E02D4-77E2-4FED-8640-DDE6888D727B}" type="sibTrans" cxnId="{6967BC47-54ED-42D6-993A-7C9BF1EC61BB}">
      <dgm:prSet/>
      <dgm:spPr/>
      <dgm:t>
        <a:bodyPr/>
        <a:lstStyle/>
        <a:p>
          <a:endParaRPr lang="en-GB" sz="1000"/>
        </a:p>
      </dgm:t>
    </dgm:pt>
    <dgm:pt modelId="{A0BDA498-4768-4EBD-86D2-8B32913DDFB5}">
      <dgm:prSet custT="1"/>
      <dgm:spPr/>
      <dgm:t>
        <a:bodyPr/>
        <a:lstStyle/>
        <a:p>
          <a:r>
            <a:rPr lang="en-GB" sz="1000" dirty="0" smtClean="0"/>
            <a:t>Design</a:t>
          </a:r>
          <a:endParaRPr lang="en-GB" sz="1000" dirty="0"/>
        </a:p>
      </dgm:t>
    </dgm:pt>
    <dgm:pt modelId="{174CD70F-30CB-460B-9F96-E3F44F473CDA}" type="parTrans" cxnId="{D0F3E67E-5A80-4A28-96DE-F5D6AAF085B0}">
      <dgm:prSet/>
      <dgm:spPr/>
      <dgm:t>
        <a:bodyPr/>
        <a:lstStyle/>
        <a:p>
          <a:endParaRPr lang="en-GB" sz="1000"/>
        </a:p>
      </dgm:t>
    </dgm:pt>
    <dgm:pt modelId="{B8ECECB0-4D5C-4E1C-8577-575268F2DECB}" type="sibTrans" cxnId="{D0F3E67E-5A80-4A28-96DE-F5D6AAF085B0}">
      <dgm:prSet/>
      <dgm:spPr/>
      <dgm:t>
        <a:bodyPr/>
        <a:lstStyle/>
        <a:p>
          <a:endParaRPr lang="en-GB" sz="1000"/>
        </a:p>
      </dgm:t>
    </dgm:pt>
    <dgm:pt modelId="{6589CB46-840B-45B4-A8FE-92587AF358C0}">
      <dgm:prSet custT="1"/>
      <dgm:spPr/>
      <dgm:t>
        <a:bodyPr/>
        <a:lstStyle/>
        <a:p>
          <a:r>
            <a:rPr lang="en-GB" sz="1000" dirty="0" smtClean="0"/>
            <a:t>Construction</a:t>
          </a:r>
          <a:endParaRPr lang="en-GB" sz="1000" dirty="0"/>
        </a:p>
      </dgm:t>
    </dgm:pt>
    <dgm:pt modelId="{50BB5980-6901-40A0-9018-DA06AC0AFF9E}" type="parTrans" cxnId="{63AFF355-A399-453C-AD93-DE727E8C86AB}">
      <dgm:prSet/>
      <dgm:spPr/>
      <dgm:t>
        <a:bodyPr/>
        <a:lstStyle/>
        <a:p>
          <a:endParaRPr lang="en-GB" sz="1000"/>
        </a:p>
      </dgm:t>
    </dgm:pt>
    <dgm:pt modelId="{B05AEACB-BBD7-4413-B369-13E38EF3F768}" type="sibTrans" cxnId="{63AFF355-A399-453C-AD93-DE727E8C86AB}">
      <dgm:prSet/>
      <dgm:spPr/>
      <dgm:t>
        <a:bodyPr/>
        <a:lstStyle/>
        <a:p>
          <a:endParaRPr lang="en-GB" sz="1000"/>
        </a:p>
      </dgm:t>
    </dgm:pt>
    <dgm:pt modelId="{403D1CDE-AE67-46DC-B8CB-B66417257999}">
      <dgm:prSet custT="1"/>
      <dgm:spPr/>
      <dgm:t>
        <a:bodyPr/>
        <a:lstStyle/>
        <a:p>
          <a:r>
            <a:rPr lang="en-GB" sz="1000" dirty="0" smtClean="0"/>
            <a:t>Construction</a:t>
          </a:r>
          <a:endParaRPr lang="en-GB" sz="1000" dirty="0"/>
        </a:p>
      </dgm:t>
    </dgm:pt>
    <dgm:pt modelId="{09C77B5E-6855-49B3-A350-05B530E58271}" type="parTrans" cxnId="{D5CBA43B-1A11-4128-9E1E-5433D9060E23}">
      <dgm:prSet/>
      <dgm:spPr/>
      <dgm:t>
        <a:bodyPr/>
        <a:lstStyle/>
        <a:p>
          <a:endParaRPr lang="en-GB" sz="1000"/>
        </a:p>
      </dgm:t>
    </dgm:pt>
    <dgm:pt modelId="{0CE3D8BD-ECF5-4904-BAA1-8BC74665115B}" type="sibTrans" cxnId="{D5CBA43B-1A11-4128-9E1E-5433D9060E23}">
      <dgm:prSet/>
      <dgm:spPr/>
      <dgm:t>
        <a:bodyPr/>
        <a:lstStyle/>
        <a:p>
          <a:endParaRPr lang="en-GB" sz="1000"/>
        </a:p>
      </dgm:t>
    </dgm:pt>
    <dgm:pt modelId="{417CE1F0-C926-430A-AF10-1047D93D7194}">
      <dgm:prSet custT="1"/>
      <dgm:spPr/>
      <dgm:t>
        <a:bodyPr/>
        <a:lstStyle/>
        <a:p>
          <a:r>
            <a:rPr lang="en-GB" sz="1000" dirty="0" smtClean="0"/>
            <a:t>Design</a:t>
          </a:r>
          <a:endParaRPr lang="en-GB" sz="1000" dirty="0"/>
        </a:p>
      </dgm:t>
    </dgm:pt>
    <dgm:pt modelId="{FD1D0BEF-3F5A-40BE-934D-444D5A0F1F76}" type="sibTrans" cxnId="{588C2283-F600-4F4B-A551-AA0BD693060A}">
      <dgm:prSet/>
      <dgm:spPr/>
      <dgm:t>
        <a:bodyPr/>
        <a:lstStyle/>
        <a:p>
          <a:endParaRPr lang="en-GB" sz="1000"/>
        </a:p>
      </dgm:t>
    </dgm:pt>
    <dgm:pt modelId="{B1BBC9A1-5694-45A7-831B-08228AE96BF8}" type="parTrans" cxnId="{588C2283-F600-4F4B-A551-AA0BD693060A}">
      <dgm:prSet/>
      <dgm:spPr/>
      <dgm:t>
        <a:bodyPr/>
        <a:lstStyle/>
        <a:p>
          <a:endParaRPr lang="en-GB" sz="1000"/>
        </a:p>
      </dgm:t>
    </dgm:pt>
    <dgm:pt modelId="{0D245D2A-490B-494E-8464-6B6BFA1E72B5}" type="pres">
      <dgm:prSet presAssocID="{A0C93B9B-7A59-4147-B581-DCEC7FEDBE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B2501662-2A00-4EED-847C-6A9E0633D764}" type="pres">
      <dgm:prSet presAssocID="{13331F3D-16D9-4C29-9F6D-77177C58EFD4}" presName="hierRoot1" presStyleCnt="0"/>
      <dgm:spPr/>
    </dgm:pt>
    <dgm:pt modelId="{818B68AD-A5F6-4B75-B344-0DC4BE262BC3}" type="pres">
      <dgm:prSet presAssocID="{13331F3D-16D9-4C29-9F6D-77177C58EFD4}" presName="composite" presStyleCnt="0"/>
      <dgm:spPr/>
    </dgm:pt>
    <dgm:pt modelId="{F98416EF-265B-454F-B209-D4A271CAC315}" type="pres">
      <dgm:prSet presAssocID="{13331F3D-16D9-4C29-9F6D-77177C58EFD4}" presName="background" presStyleLbl="node0" presStyleIdx="0" presStyleCnt="1"/>
      <dgm:spPr/>
    </dgm:pt>
    <dgm:pt modelId="{4CF23F00-ABBD-4BF3-9F14-5D67E6947B27}" type="pres">
      <dgm:prSet presAssocID="{13331F3D-16D9-4C29-9F6D-77177C58EFD4}" presName="text" presStyleLbl="fgAcc0" presStyleIdx="0" presStyleCnt="1" custScaleX="16947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3C22E27-0EC6-4E04-BDE2-13A006784B49}" type="pres">
      <dgm:prSet presAssocID="{13331F3D-16D9-4C29-9F6D-77177C58EFD4}" presName="hierChild2" presStyleCnt="0"/>
      <dgm:spPr/>
    </dgm:pt>
    <dgm:pt modelId="{591D852E-2F31-4EC7-9FC2-D86296D16389}" type="pres">
      <dgm:prSet presAssocID="{F8B15D26-14F9-47DF-8F7D-6601004A3687}" presName="Name10" presStyleLbl="parChTrans1D2" presStyleIdx="0" presStyleCnt="1"/>
      <dgm:spPr/>
      <dgm:t>
        <a:bodyPr/>
        <a:lstStyle/>
        <a:p>
          <a:endParaRPr lang="en-GB"/>
        </a:p>
      </dgm:t>
    </dgm:pt>
    <dgm:pt modelId="{66409239-337B-43BF-BED6-8CB5B09FDA05}" type="pres">
      <dgm:prSet presAssocID="{B1ECB793-D4E8-446E-8DA2-8CDD5A69C8E1}" presName="hierRoot2" presStyleCnt="0"/>
      <dgm:spPr/>
    </dgm:pt>
    <dgm:pt modelId="{F9A55835-2729-4F65-831A-8548FC0B5674}" type="pres">
      <dgm:prSet presAssocID="{B1ECB793-D4E8-446E-8DA2-8CDD5A69C8E1}" presName="composite2" presStyleCnt="0"/>
      <dgm:spPr/>
    </dgm:pt>
    <dgm:pt modelId="{6C5D7FB3-4265-4415-BB71-B4E8C0DD1C98}" type="pres">
      <dgm:prSet presAssocID="{B1ECB793-D4E8-446E-8DA2-8CDD5A69C8E1}" presName="background2" presStyleLbl="node2" presStyleIdx="0" presStyleCnt="1"/>
      <dgm:spPr/>
    </dgm:pt>
    <dgm:pt modelId="{4C3E16C8-7E85-443D-9956-0BEF17C3BE0C}" type="pres">
      <dgm:prSet presAssocID="{B1ECB793-D4E8-446E-8DA2-8CDD5A69C8E1}" presName="text2" presStyleLbl="fgAcc2" presStyleIdx="0" presStyleCnt="1" custScaleX="16418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28F7EEB-64FA-4760-8EFB-2D22CE0EED57}" type="pres">
      <dgm:prSet presAssocID="{B1ECB793-D4E8-446E-8DA2-8CDD5A69C8E1}" presName="hierChild3" presStyleCnt="0"/>
      <dgm:spPr/>
    </dgm:pt>
    <dgm:pt modelId="{2EF60488-3825-4178-89C5-C28911BDC72F}" type="pres">
      <dgm:prSet presAssocID="{771BD596-FDFA-4C13-98B8-DCEE3684A11F}" presName="Name17" presStyleLbl="parChTrans1D3" presStyleIdx="0" presStyleCnt="2"/>
      <dgm:spPr/>
      <dgm:t>
        <a:bodyPr/>
        <a:lstStyle/>
        <a:p>
          <a:endParaRPr lang="en-GB"/>
        </a:p>
      </dgm:t>
    </dgm:pt>
    <dgm:pt modelId="{016D281F-AB76-457E-ADD7-F6CD8B642E20}" type="pres">
      <dgm:prSet presAssocID="{FD0E6FD9-6D31-42A7-9520-B10DD406BE4A}" presName="hierRoot3" presStyleCnt="0"/>
      <dgm:spPr/>
    </dgm:pt>
    <dgm:pt modelId="{7DB3F20E-C7EA-4D02-BE44-88050CC53E66}" type="pres">
      <dgm:prSet presAssocID="{FD0E6FD9-6D31-42A7-9520-B10DD406BE4A}" presName="composite3" presStyleCnt="0"/>
      <dgm:spPr/>
    </dgm:pt>
    <dgm:pt modelId="{B3199B22-9FB6-44F2-8D50-70F1F6F80128}" type="pres">
      <dgm:prSet presAssocID="{FD0E6FD9-6D31-42A7-9520-B10DD406BE4A}" presName="background3" presStyleLbl="node3" presStyleIdx="0" presStyleCnt="2"/>
      <dgm:spPr/>
    </dgm:pt>
    <dgm:pt modelId="{935CFDF9-A318-422E-9B05-ACCD03A4119D}" type="pres">
      <dgm:prSet presAssocID="{FD0E6FD9-6D31-42A7-9520-B10DD406BE4A}" presName="text3" presStyleLbl="fgAcc3" presStyleIdx="0" presStyleCnt="2" custScaleX="37469" custScaleY="47456" custLinFactNeighborX="-5063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F3A43A5-E528-4660-8AA9-79DC10E5C865}" type="pres">
      <dgm:prSet presAssocID="{FD0E6FD9-6D31-42A7-9520-B10DD406BE4A}" presName="hierChild4" presStyleCnt="0"/>
      <dgm:spPr/>
    </dgm:pt>
    <dgm:pt modelId="{BB05DFAB-753D-4892-A200-34CA31D43D84}" type="pres">
      <dgm:prSet presAssocID="{ACBF147C-C052-4998-AB52-B35C2C7A7BC0}" presName="Name23" presStyleLbl="parChTrans1D4" presStyleIdx="0" presStyleCnt="15"/>
      <dgm:spPr/>
      <dgm:t>
        <a:bodyPr/>
        <a:lstStyle/>
        <a:p>
          <a:endParaRPr lang="en-GB"/>
        </a:p>
      </dgm:t>
    </dgm:pt>
    <dgm:pt modelId="{A5322FF4-E09A-41C9-AF0C-2D829E243E44}" type="pres">
      <dgm:prSet presAssocID="{281AE452-1FB5-4D7F-9F6C-208D02202B2C}" presName="hierRoot4" presStyleCnt="0"/>
      <dgm:spPr/>
    </dgm:pt>
    <dgm:pt modelId="{C0AF3720-B553-45B5-9CF4-FA4865B937D2}" type="pres">
      <dgm:prSet presAssocID="{281AE452-1FB5-4D7F-9F6C-208D02202B2C}" presName="composite4" presStyleCnt="0"/>
      <dgm:spPr/>
    </dgm:pt>
    <dgm:pt modelId="{342FF97A-690B-4F51-B978-0712308A207B}" type="pres">
      <dgm:prSet presAssocID="{281AE452-1FB5-4D7F-9F6C-208D02202B2C}" presName="background4" presStyleLbl="node4" presStyleIdx="0" presStyleCnt="15"/>
      <dgm:spPr/>
    </dgm:pt>
    <dgm:pt modelId="{B8FBBFBA-D40E-4814-8E79-390CEA1E8799}" type="pres">
      <dgm:prSet presAssocID="{281AE452-1FB5-4D7F-9F6C-208D02202B2C}" presName="text4" presStyleLbl="fgAcc4" presStyleIdx="0" presStyleCnt="15" custLinFactNeighborX="-8227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FBAB186-4BC4-4675-8A8B-9450B098EC08}" type="pres">
      <dgm:prSet presAssocID="{281AE452-1FB5-4D7F-9F6C-208D02202B2C}" presName="hierChild5" presStyleCnt="0"/>
      <dgm:spPr/>
    </dgm:pt>
    <dgm:pt modelId="{78B96B31-2822-4924-82B6-A7CA10515E1E}" type="pres">
      <dgm:prSet presAssocID="{952463CD-D2E4-47B9-8359-D3B4380582D3}" presName="Name17" presStyleLbl="parChTrans1D3" presStyleIdx="1" presStyleCnt="2"/>
      <dgm:spPr/>
      <dgm:t>
        <a:bodyPr/>
        <a:lstStyle/>
        <a:p>
          <a:endParaRPr lang="en-GB"/>
        </a:p>
      </dgm:t>
    </dgm:pt>
    <dgm:pt modelId="{9A61AAC4-59C8-497F-A400-B3415AB62024}" type="pres">
      <dgm:prSet presAssocID="{7B9AFD88-70E6-4FF8-8C05-E6FD973E4B3C}" presName="hierRoot3" presStyleCnt="0"/>
      <dgm:spPr/>
    </dgm:pt>
    <dgm:pt modelId="{88614326-17D8-4A95-B54D-9C2078F65935}" type="pres">
      <dgm:prSet presAssocID="{7B9AFD88-70E6-4FF8-8C05-E6FD973E4B3C}" presName="composite3" presStyleCnt="0"/>
      <dgm:spPr/>
    </dgm:pt>
    <dgm:pt modelId="{D514A9EC-9AAF-48FC-931B-21BEC5D699A8}" type="pres">
      <dgm:prSet presAssocID="{7B9AFD88-70E6-4FF8-8C05-E6FD973E4B3C}" presName="background3" presStyleLbl="node3" presStyleIdx="1" presStyleCnt="2"/>
      <dgm:spPr/>
    </dgm:pt>
    <dgm:pt modelId="{76F6EBBC-23BB-4948-B6D7-FE3347C606F7}" type="pres">
      <dgm:prSet presAssocID="{7B9AFD88-70E6-4FF8-8C05-E6FD973E4B3C}" presName="text3" presStyleLbl="fgAcc3" presStyleIdx="1" presStyleCnt="2" custScaleX="60271" custScaleY="47118" custLinFactNeighborX="1582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1879665-551F-4503-93BC-35E7C649FCDF}" type="pres">
      <dgm:prSet presAssocID="{7B9AFD88-70E6-4FF8-8C05-E6FD973E4B3C}" presName="hierChild4" presStyleCnt="0"/>
      <dgm:spPr/>
    </dgm:pt>
    <dgm:pt modelId="{00F082EA-C5CB-42B9-A84C-80FE9DCBD9B8}" type="pres">
      <dgm:prSet presAssocID="{4BF2AAF2-89FA-4CBE-A4C8-917FC6041456}" presName="Name23" presStyleLbl="parChTrans1D4" presStyleIdx="1" presStyleCnt="15"/>
      <dgm:spPr/>
      <dgm:t>
        <a:bodyPr/>
        <a:lstStyle/>
        <a:p>
          <a:endParaRPr lang="en-GB"/>
        </a:p>
      </dgm:t>
    </dgm:pt>
    <dgm:pt modelId="{DBFFED9B-B5DD-432F-9014-E2D692DD6A4D}" type="pres">
      <dgm:prSet presAssocID="{4D74CA1A-43B6-4F59-9FBC-483A9D78C3DC}" presName="hierRoot4" presStyleCnt="0"/>
      <dgm:spPr/>
    </dgm:pt>
    <dgm:pt modelId="{F69125C7-DB05-4A4E-88B6-D4ECE9B4410D}" type="pres">
      <dgm:prSet presAssocID="{4D74CA1A-43B6-4F59-9FBC-483A9D78C3DC}" presName="composite4" presStyleCnt="0"/>
      <dgm:spPr/>
    </dgm:pt>
    <dgm:pt modelId="{2CC51881-62F9-4B7C-997D-101B054CEF11}" type="pres">
      <dgm:prSet presAssocID="{4D74CA1A-43B6-4F59-9FBC-483A9D78C3DC}" presName="background4" presStyleLbl="node4" presStyleIdx="1" presStyleCnt="15"/>
      <dgm:spPr/>
    </dgm:pt>
    <dgm:pt modelId="{8561958D-D852-45CB-BB1A-4602BC51865C}" type="pres">
      <dgm:prSet presAssocID="{4D74CA1A-43B6-4F59-9FBC-483A9D78C3DC}" presName="text4" presStyleLbl="fgAcc4" presStyleIdx="1" presStyleCnt="15" custScaleX="316194" custLinFactNeighborX="3797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DDECE83-C20A-452C-9EAE-92669AB98A44}" type="pres">
      <dgm:prSet presAssocID="{4D74CA1A-43B6-4F59-9FBC-483A9D78C3DC}" presName="hierChild5" presStyleCnt="0"/>
      <dgm:spPr/>
    </dgm:pt>
    <dgm:pt modelId="{3662D0BF-38A9-44AF-9E8A-87280034ED90}" type="pres">
      <dgm:prSet presAssocID="{7B6E1AA2-DECA-4333-BDEA-E7C4E16461CE}" presName="Name23" presStyleLbl="parChTrans1D4" presStyleIdx="2" presStyleCnt="15"/>
      <dgm:spPr/>
      <dgm:t>
        <a:bodyPr/>
        <a:lstStyle/>
        <a:p>
          <a:endParaRPr lang="en-GB"/>
        </a:p>
      </dgm:t>
    </dgm:pt>
    <dgm:pt modelId="{E62E34B6-B654-4025-A80B-05DF556A746B}" type="pres">
      <dgm:prSet presAssocID="{2DF1BC1A-DB92-41D0-A8FD-01032EE5443B}" presName="hierRoot4" presStyleCnt="0"/>
      <dgm:spPr/>
    </dgm:pt>
    <dgm:pt modelId="{5AA62635-DC96-4E1A-9A39-148C8A1FD15E}" type="pres">
      <dgm:prSet presAssocID="{2DF1BC1A-DB92-41D0-A8FD-01032EE5443B}" presName="composite4" presStyleCnt="0"/>
      <dgm:spPr/>
    </dgm:pt>
    <dgm:pt modelId="{840F1163-26D5-479E-8D8D-6C81F6F1A633}" type="pres">
      <dgm:prSet presAssocID="{2DF1BC1A-DB92-41D0-A8FD-01032EE5443B}" presName="background4" presStyleLbl="node4" presStyleIdx="2" presStyleCnt="15"/>
      <dgm:spPr/>
    </dgm:pt>
    <dgm:pt modelId="{4D17F40D-A8B3-4EDB-B169-9F446529C39A}" type="pres">
      <dgm:prSet presAssocID="{2DF1BC1A-DB92-41D0-A8FD-01032EE5443B}" presName="text4" presStyleLbl="fgAcc4" presStyleIdx="2" presStyleCnt="15" custScaleX="41429" custScaleY="5099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B41A9EE-69AE-464E-BB91-FB814FFBCB7C}" type="pres">
      <dgm:prSet presAssocID="{2DF1BC1A-DB92-41D0-A8FD-01032EE5443B}" presName="hierChild5" presStyleCnt="0"/>
      <dgm:spPr/>
    </dgm:pt>
    <dgm:pt modelId="{DD869FCD-6A5E-41B4-B0CB-97B7F6556B3C}" type="pres">
      <dgm:prSet presAssocID="{D683F21B-8EE2-458A-BA6A-A15BD6EF59D9}" presName="Name23" presStyleLbl="parChTrans1D4" presStyleIdx="3" presStyleCnt="15"/>
      <dgm:spPr/>
      <dgm:t>
        <a:bodyPr/>
        <a:lstStyle/>
        <a:p>
          <a:endParaRPr lang="en-GB"/>
        </a:p>
      </dgm:t>
    </dgm:pt>
    <dgm:pt modelId="{7E16B957-7545-4DD8-A1C2-2CD96CD69DCA}" type="pres">
      <dgm:prSet presAssocID="{DC83044F-8C94-4D30-9163-EB5E6309742B}" presName="hierRoot4" presStyleCnt="0"/>
      <dgm:spPr/>
    </dgm:pt>
    <dgm:pt modelId="{4FF318EA-9BFF-414C-B288-C5EC813B86A2}" type="pres">
      <dgm:prSet presAssocID="{DC83044F-8C94-4D30-9163-EB5E6309742B}" presName="composite4" presStyleCnt="0"/>
      <dgm:spPr/>
    </dgm:pt>
    <dgm:pt modelId="{149EFFF1-7C4F-44B2-8CE0-8F9B5B306DC5}" type="pres">
      <dgm:prSet presAssocID="{DC83044F-8C94-4D30-9163-EB5E6309742B}" presName="background4" presStyleLbl="node4" presStyleIdx="3" presStyleCnt="15"/>
      <dgm:spPr/>
    </dgm:pt>
    <dgm:pt modelId="{FB589C85-311C-48CF-BA42-4B7369394D48}" type="pres">
      <dgm:prSet presAssocID="{DC83044F-8C94-4D30-9163-EB5E6309742B}" presName="text4" presStyleLbl="fgAcc4" presStyleIdx="3" presStyleCnt="15" custScaleX="102763" custScaleY="76184" custLinFactX="-62480" custLinFactNeighborX="-100000" custLinFactNeighborY="7776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D5F1E2D-FDFC-41AE-B34D-866F50D31FC2}" type="pres">
      <dgm:prSet presAssocID="{DC83044F-8C94-4D30-9163-EB5E6309742B}" presName="hierChild5" presStyleCnt="0"/>
      <dgm:spPr/>
    </dgm:pt>
    <dgm:pt modelId="{A2063B05-39A3-4570-BA33-FFBD581E46A8}" type="pres">
      <dgm:prSet presAssocID="{9DEFBFD1-A530-409E-805C-155F08AC3582}" presName="Name23" presStyleLbl="parChTrans1D4" presStyleIdx="4" presStyleCnt="15"/>
      <dgm:spPr/>
      <dgm:t>
        <a:bodyPr/>
        <a:lstStyle/>
        <a:p>
          <a:endParaRPr lang="en-GB"/>
        </a:p>
      </dgm:t>
    </dgm:pt>
    <dgm:pt modelId="{D8938061-F0F5-4BEB-BE48-9D9C30A5B6B1}" type="pres">
      <dgm:prSet presAssocID="{77F97665-46B5-4C6C-966D-051A5F933FC4}" presName="hierRoot4" presStyleCnt="0"/>
      <dgm:spPr/>
    </dgm:pt>
    <dgm:pt modelId="{70263A17-A020-4822-BD49-6CDAB1F16DDA}" type="pres">
      <dgm:prSet presAssocID="{77F97665-46B5-4C6C-966D-051A5F933FC4}" presName="composite4" presStyleCnt="0"/>
      <dgm:spPr/>
    </dgm:pt>
    <dgm:pt modelId="{8B851466-6086-4880-A22D-CA781AE80FAD}" type="pres">
      <dgm:prSet presAssocID="{77F97665-46B5-4C6C-966D-051A5F933FC4}" presName="background4" presStyleLbl="node4" presStyleIdx="4" presStyleCnt="15"/>
      <dgm:spPr/>
    </dgm:pt>
    <dgm:pt modelId="{A6B75504-B59E-4BBC-9396-AB235E122581}" type="pres">
      <dgm:prSet presAssocID="{77F97665-46B5-4C6C-966D-051A5F933FC4}" presName="text4" presStyleLbl="fgAcc4" presStyleIdx="4" presStyleCnt="15" custScaleX="57308" custScaleY="5099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63AD801-9194-4372-BC95-3FD2F491D70D}" type="pres">
      <dgm:prSet presAssocID="{77F97665-46B5-4C6C-966D-051A5F933FC4}" presName="hierChild5" presStyleCnt="0"/>
      <dgm:spPr/>
    </dgm:pt>
    <dgm:pt modelId="{245FFCD4-97FE-4BA7-9582-2E47F2B6BD1D}" type="pres">
      <dgm:prSet presAssocID="{03997D23-3A1C-4EF6-9B13-B8D04D4A0201}" presName="Name23" presStyleLbl="parChTrans1D4" presStyleIdx="5" presStyleCnt="15"/>
      <dgm:spPr/>
      <dgm:t>
        <a:bodyPr/>
        <a:lstStyle/>
        <a:p>
          <a:endParaRPr lang="en-GB"/>
        </a:p>
      </dgm:t>
    </dgm:pt>
    <dgm:pt modelId="{46BF2273-883E-4B99-8EC4-A42310380B9E}" type="pres">
      <dgm:prSet presAssocID="{DA28F14B-63FB-4899-A4D0-4C196CCF6A53}" presName="hierRoot4" presStyleCnt="0"/>
      <dgm:spPr/>
    </dgm:pt>
    <dgm:pt modelId="{C4563A47-B177-477A-AB2D-75F499861959}" type="pres">
      <dgm:prSet presAssocID="{DA28F14B-63FB-4899-A4D0-4C196CCF6A53}" presName="composite4" presStyleCnt="0"/>
      <dgm:spPr/>
    </dgm:pt>
    <dgm:pt modelId="{E704D12C-68C5-4E95-B2DF-D0CFF28E2B44}" type="pres">
      <dgm:prSet presAssocID="{DA28F14B-63FB-4899-A4D0-4C196CCF6A53}" presName="background4" presStyleLbl="node4" presStyleIdx="5" presStyleCnt="15"/>
      <dgm:spPr/>
    </dgm:pt>
    <dgm:pt modelId="{8A7F7B88-7BC6-435D-803B-CC617AD8D0ED}" type="pres">
      <dgm:prSet presAssocID="{DA28F14B-63FB-4899-A4D0-4C196CCF6A53}" presName="text4" presStyleLbl="fgAcc4" presStyleIdx="5" presStyleCnt="15" custScaleX="277779" custScaleY="222431" custLinFactNeighborX="4509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7E062EA-C422-4676-BF88-400F45D8ECE7}" type="pres">
      <dgm:prSet presAssocID="{DA28F14B-63FB-4899-A4D0-4C196CCF6A53}" presName="hierChild5" presStyleCnt="0"/>
      <dgm:spPr/>
    </dgm:pt>
    <dgm:pt modelId="{7F0BF6B7-81DA-4081-BD4C-2E23EF732850}" type="pres">
      <dgm:prSet presAssocID="{BE8CFE5B-6FCE-45B8-8733-E4316873EB80}" presName="Name23" presStyleLbl="parChTrans1D4" presStyleIdx="6" presStyleCnt="15"/>
      <dgm:spPr/>
      <dgm:t>
        <a:bodyPr/>
        <a:lstStyle/>
        <a:p>
          <a:endParaRPr lang="en-GB"/>
        </a:p>
      </dgm:t>
    </dgm:pt>
    <dgm:pt modelId="{1FABA220-24B8-4C56-A36F-F71E8C69F156}" type="pres">
      <dgm:prSet presAssocID="{C8ABF678-0DB8-4056-B6DC-BBA58BF5C821}" presName="hierRoot4" presStyleCnt="0"/>
      <dgm:spPr/>
    </dgm:pt>
    <dgm:pt modelId="{D31EEC52-38C0-4975-B5DD-59CF88C5E360}" type="pres">
      <dgm:prSet presAssocID="{C8ABF678-0DB8-4056-B6DC-BBA58BF5C821}" presName="composite4" presStyleCnt="0"/>
      <dgm:spPr/>
    </dgm:pt>
    <dgm:pt modelId="{862F865F-170A-4D17-9574-981B6DA0C2EF}" type="pres">
      <dgm:prSet presAssocID="{C8ABF678-0DB8-4056-B6DC-BBA58BF5C821}" presName="background4" presStyleLbl="node4" presStyleIdx="6" presStyleCnt="15"/>
      <dgm:spPr/>
    </dgm:pt>
    <dgm:pt modelId="{638F0944-A6CD-4427-8F9A-672FBC50A3AC}" type="pres">
      <dgm:prSet presAssocID="{C8ABF678-0DB8-4056-B6DC-BBA58BF5C821}" presName="text4" presStyleLbl="fgAcc4" presStyleIdx="6" presStyleCnt="15" custScaleX="108346" custScaleY="105784" custLinFactNeighborX="49049" custLinFactNeighborY="41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AAB1172-9912-4607-91A9-364C1B243F3F}" type="pres">
      <dgm:prSet presAssocID="{C8ABF678-0DB8-4056-B6DC-BBA58BF5C821}" presName="hierChild5" presStyleCnt="0"/>
      <dgm:spPr/>
    </dgm:pt>
    <dgm:pt modelId="{0DE6A515-FCFB-416D-ADE8-BE8EEA524E8D}" type="pres">
      <dgm:prSet presAssocID="{B1BBC9A1-5694-45A7-831B-08228AE96BF8}" presName="Name23" presStyleLbl="parChTrans1D4" presStyleIdx="7" presStyleCnt="15"/>
      <dgm:spPr/>
      <dgm:t>
        <a:bodyPr/>
        <a:lstStyle/>
        <a:p>
          <a:endParaRPr lang="en-GB"/>
        </a:p>
      </dgm:t>
    </dgm:pt>
    <dgm:pt modelId="{67A3CB0B-9BDD-42F1-8349-28035DB2F09D}" type="pres">
      <dgm:prSet presAssocID="{417CE1F0-C926-430A-AF10-1047D93D7194}" presName="hierRoot4" presStyleCnt="0"/>
      <dgm:spPr/>
    </dgm:pt>
    <dgm:pt modelId="{426083D0-B808-4F04-B6E6-AC58D4B8DEEC}" type="pres">
      <dgm:prSet presAssocID="{417CE1F0-C926-430A-AF10-1047D93D7194}" presName="composite4" presStyleCnt="0"/>
      <dgm:spPr/>
    </dgm:pt>
    <dgm:pt modelId="{DBC73B97-E811-4E2A-B289-B42059D1AE69}" type="pres">
      <dgm:prSet presAssocID="{417CE1F0-C926-430A-AF10-1047D93D7194}" presName="background4" presStyleLbl="node4" presStyleIdx="7" presStyleCnt="15"/>
      <dgm:spPr/>
    </dgm:pt>
    <dgm:pt modelId="{827244A2-11CC-4AE2-8E5F-CF20FDB58590}" type="pres">
      <dgm:prSet presAssocID="{417CE1F0-C926-430A-AF10-1047D93D7194}" presName="text4" presStyleLbl="fgAcc4" presStyleIdx="7" presStyleCnt="15" custScaleX="116902" custScaleY="62144" custLinFactNeighborX="48561" custLinFactNeighborY="-629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22D5522-4323-4AB5-AF24-D6D1EBF3D993}" type="pres">
      <dgm:prSet presAssocID="{417CE1F0-C926-430A-AF10-1047D93D7194}" presName="hierChild5" presStyleCnt="0"/>
      <dgm:spPr/>
    </dgm:pt>
    <dgm:pt modelId="{733C5A93-71BE-4E0F-9AB0-E4F752DD4F86}" type="pres">
      <dgm:prSet presAssocID="{0FBF3118-4FA1-4B32-BF03-D15283BD01A5}" presName="Name23" presStyleLbl="parChTrans1D4" presStyleIdx="8" presStyleCnt="15"/>
      <dgm:spPr/>
      <dgm:t>
        <a:bodyPr/>
        <a:lstStyle/>
        <a:p>
          <a:endParaRPr lang="en-GB"/>
        </a:p>
      </dgm:t>
    </dgm:pt>
    <dgm:pt modelId="{D4A74095-2987-4202-816C-CE68821CAD0F}" type="pres">
      <dgm:prSet presAssocID="{61DF2837-5C8E-40E2-B3EE-ED25BA03F9E1}" presName="hierRoot4" presStyleCnt="0"/>
      <dgm:spPr/>
    </dgm:pt>
    <dgm:pt modelId="{F35065CE-6F78-472D-975F-4CCA42F18B5C}" type="pres">
      <dgm:prSet presAssocID="{61DF2837-5C8E-40E2-B3EE-ED25BA03F9E1}" presName="composite4" presStyleCnt="0"/>
      <dgm:spPr/>
    </dgm:pt>
    <dgm:pt modelId="{21052E1D-A68F-4A9E-9CB8-0EA43090B0E2}" type="pres">
      <dgm:prSet presAssocID="{61DF2837-5C8E-40E2-B3EE-ED25BA03F9E1}" presName="background4" presStyleLbl="node4" presStyleIdx="8" presStyleCnt="15"/>
      <dgm:spPr/>
    </dgm:pt>
    <dgm:pt modelId="{A027903C-4EF0-4DA6-AD70-D7019C330559}" type="pres">
      <dgm:prSet presAssocID="{61DF2837-5C8E-40E2-B3EE-ED25BA03F9E1}" presName="text4" presStyleLbl="fgAcc4" presStyleIdx="8" presStyleCnt="15" custScaleX="133480" custScaleY="65928" custLinFactNeighborX="490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24FF154-E311-486A-A50B-EA2B2E9A8114}" type="pres">
      <dgm:prSet presAssocID="{61DF2837-5C8E-40E2-B3EE-ED25BA03F9E1}" presName="hierChild5" presStyleCnt="0"/>
      <dgm:spPr/>
    </dgm:pt>
    <dgm:pt modelId="{B66A4724-838A-4112-A4E7-E20C0D5AA452}" type="pres">
      <dgm:prSet presAssocID="{559A8A43-898C-4D05-B0EB-8BB0B7CF538E}" presName="Name23" presStyleLbl="parChTrans1D4" presStyleIdx="9" presStyleCnt="15"/>
      <dgm:spPr/>
      <dgm:t>
        <a:bodyPr/>
        <a:lstStyle/>
        <a:p>
          <a:endParaRPr lang="en-GB"/>
        </a:p>
      </dgm:t>
    </dgm:pt>
    <dgm:pt modelId="{9F02F974-A497-4D05-A404-52DD1528E71D}" type="pres">
      <dgm:prSet presAssocID="{58985AAC-D3C2-4CBE-8F0F-D46CF6309904}" presName="hierRoot4" presStyleCnt="0"/>
      <dgm:spPr/>
    </dgm:pt>
    <dgm:pt modelId="{771199BB-5438-4ECB-B7E6-DB7941E25BD3}" type="pres">
      <dgm:prSet presAssocID="{58985AAC-D3C2-4CBE-8F0F-D46CF6309904}" presName="composite4" presStyleCnt="0"/>
      <dgm:spPr/>
    </dgm:pt>
    <dgm:pt modelId="{56925148-35AF-4A2B-B6FB-004A44B95828}" type="pres">
      <dgm:prSet presAssocID="{58985AAC-D3C2-4CBE-8F0F-D46CF6309904}" presName="background4" presStyleLbl="node4" presStyleIdx="9" presStyleCnt="15"/>
      <dgm:spPr/>
    </dgm:pt>
    <dgm:pt modelId="{7C307A8A-AD12-48D1-893B-C1D8D90F102A}" type="pres">
      <dgm:prSet presAssocID="{58985AAC-D3C2-4CBE-8F0F-D46CF6309904}" presName="text4" presStyleLbl="fgAcc4" presStyleIdx="9" presStyleCnt="15" custScaleX="113876" custLinFactNeighborX="490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5AEE958-63C5-4602-8902-3D4B5C42A173}" type="pres">
      <dgm:prSet presAssocID="{58985AAC-D3C2-4CBE-8F0F-D46CF6309904}" presName="hierChild5" presStyleCnt="0"/>
      <dgm:spPr/>
    </dgm:pt>
    <dgm:pt modelId="{438E7164-7E67-451C-969C-E4474BA3C92A}" type="pres">
      <dgm:prSet presAssocID="{174CD70F-30CB-460B-9F96-E3F44F473CDA}" presName="Name23" presStyleLbl="parChTrans1D4" presStyleIdx="10" presStyleCnt="15"/>
      <dgm:spPr/>
      <dgm:t>
        <a:bodyPr/>
        <a:lstStyle/>
        <a:p>
          <a:endParaRPr lang="en-GB"/>
        </a:p>
      </dgm:t>
    </dgm:pt>
    <dgm:pt modelId="{CDEDE9FB-17A6-40B9-B12A-23BF58141174}" type="pres">
      <dgm:prSet presAssocID="{A0BDA498-4768-4EBD-86D2-8B32913DDFB5}" presName="hierRoot4" presStyleCnt="0"/>
      <dgm:spPr/>
    </dgm:pt>
    <dgm:pt modelId="{05219F61-5414-4431-84C5-282AA627515B}" type="pres">
      <dgm:prSet presAssocID="{A0BDA498-4768-4EBD-86D2-8B32913DDFB5}" presName="composite4" presStyleCnt="0"/>
      <dgm:spPr/>
    </dgm:pt>
    <dgm:pt modelId="{64FC29A4-8D0D-47DB-B7C8-1C6B2CA49095}" type="pres">
      <dgm:prSet presAssocID="{A0BDA498-4768-4EBD-86D2-8B32913DDFB5}" presName="background4" presStyleLbl="node4" presStyleIdx="10" presStyleCnt="15"/>
      <dgm:spPr/>
    </dgm:pt>
    <dgm:pt modelId="{94807B29-FC1F-4DC9-A768-E495A905F374}" type="pres">
      <dgm:prSet presAssocID="{A0BDA498-4768-4EBD-86D2-8B32913DDFB5}" presName="text4" presStyleLbl="fgAcc4" presStyleIdx="10" presStyleCnt="15" custScaleX="121506" custScaleY="63150" custLinFactNeighborX="490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D0593CF-22A5-4A64-9DF7-ADC2E9CED45F}" type="pres">
      <dgm:prSet presAssocID="{A0BDA498-4768-4EBD-86D2-8B32913DDFB5}" presName="hierChild5" presStyleCnt="0"/>
      <dgm:spPr/>
    </dgm:pt>
    <dgm:pt modelId="{4D7797A5-433E-46FC-95AD-0502A00D557C}" type="pres">
      <dgm:prSet presAssocID="{50BB5980-6901-40A0-9018-DA06AC0AFF9E}" presName="Name23" presStyleLbl="parChTrans1D4" presStyleIdx="11" presStyleCnt="15"/>
      <dgm:spPr/>
      <dgm:t>
        <a:bodyPr/>
        <a:lstStyle/>
        <a:p>
          <a:endParaRPr lang="en-GB"/>
        </a:p>
      </dgm:t>
    </dgm:pt>
    <dgm:pt modelId="{C5FFF315-F242-4FB3-9070-A95C13FB987C}" type="pres">
      <dgm:prSet presAssocID="{6589CB46-840B-45B4-A8FE-92587AF358C0}" presName="hierRoot4" presStyleCnt="0"/>
      <dgm:spPr/>
    </dgm:pt>
    <dgm:pt modelId="{9B427060-3A18-4D9B-9653-D9FD87EBA527}" type="pres">
      <dgm:prSet presAssocID="{6589CB46-840B-45B4-A8FE-92587AF358C0}" presName="composite4" presStyleCnt="0"/>
      <dgm:spPr/>
    </dgm:pt>
    <dgm:pt modelId="{BAC6992C-58AB-4380-8BB2-3DE1A239DE46}" type="pres">
      <dgm:prSet presAssocID="{6589CB46-840B-45B4-A8FE-92587AF358C0}" presName="background4" presStyleLbl="node4" presStyleIdx="11" presStyleCnt="15"/>
      <dgm:spPr/>
    </dgm:pt>
    <dgm:pt modelId="{6097B5C6-A3F5-4F94-8D0C-51B82A12AF9E}" type="pres">
      <dgm:prSet presAssocID="{6589CB46-840B-45B4-A8FE-92587AF358C0}" presName="text4" presStyleLbl="fgAcc4" presStyleIdx="11" presStyleCnt="15" custScaleX="117622" custScaleY="63939" custLinFactNeighborX="51315" custLinFactNeighborY="708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FF139E3-844B-47E9-B1DD-15B2BEEB6EDA}" type="pres">
      <dgm:prSet presAssocID="{6589CB46-840B-45B4-A8FE-92587AF358C0}" presName="hierChild5" presStyleCnt="0"/>
      <dgm:spPr/>
    </dgm:pt>
    <dgm:pt modelId="{E9416613-EEB3-4283-B4ED-76CC2F0C3D41}" type="pres">
      <dgm:prSet presAssocID="{1073DD1C-EB66-4C88-BBD2-5A7642EAB655}" presName="Name23" presStyleLbl="parChTrans1D4" presStyleIdx="12" presStyleCnt="15"/>
      <dgm:spPr/>
      <dgm:t>
        <a:bodyPr/>
        <a:lstStyle/>
        <a:p>
          <a:endParaRPr lang="en-GB"/>
        </a:p>
      </dgm:t>
    </dgm:pt>
    <dgm:pt modelId="{51C8D41A-633F-48E8-9F02-D583AC63858B}" type="pres">
      <dgm:prSet presAssocID="{8BA84035-69CC-439D-A416-C49073CB32BC}" presName="hierRoot4" presStyleCnt="0"/>
      <dgm:spPr/>
    </dgm:pt>
    <dgm:pt modelId="{367BF5D7-1A3D-4298-A7CD-ED0254E4C9B7}" type="pres">
      <dgm:prSet presAssocID="{8BA84035-69CC-439D-A416-C49073CB32BC}" presName="composite4" presStyleCnt="0"/>
      <dgm:spPr/>
    </dgm:pt>
    <dgm:pt modelId="{8EA90168-1A19-4D9B-AADC-54C5B9CD9784}" type="pres">
      <dgm:prSet presAssocID="{8BA84035-69CC-439D-A416-C49073CB32BC}" presName="background4" presStyleLbl="node4" presStyleIdx="12" presStyleCnt="15"/>
      <dgm:spPr/>
    </dgm:pt>
    <dgm:pt modelId="{AA6D2B8F-BDC9-4E9F-91C3-F1D2421167AB}" type="pres">
      <dgm:prSet presAssocID="{8BA84035-69CC-439D-A416-C49073CB32BC}" presName="text4" presStyleLbl="fgAcc4" presStyleIdx="12" presStyleCnt="15" custScaleX="119624" custLinFactNeighborX="490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55127FA-C165-4A57-81B5-803BB2ECC784}" type="pres">
      <dgm:prSet presAssocID="{8BA84035-69CC-439D-A416-C49073CB32BC}" presName="hierChild5" presStyleCnt="0"/>
      <dgm:spPr/>
    </dgm:pt>
    <dgm:pt modelId="{252F357E-6D9F-4A61-AFF0-D48788D31913}" type="pres">
      <dgm:prSet presAssocID="{BEACBF62-91FC-477F-82CE-C51311FC2D75}" presName="Name23" presStyleLbl="parChTrans1D4" presStyleIdx="13" presStyleCnt="15"/>
      <dgm:spPr/>
      <dgm:t>
        <a:bodyPr/>
        <a:lstStyle/>
        <a:p>
          <a:endParaRPr lang="en-GB"/>
        </a:p>
      </dgm:t>
    </dgm:pt>
    <dgm:pt modelId="{A4589D95-D6F8-4DCA-8198-F8FFD62543B4}" type="pres">
      <dgm:prSet presAssocID="{E4739974-0801-4CA3-B07C-E951ED1437CE}" presName="hierRoot4" presStyleCnt="0"/>
      <dgm:spPr/>
    </dgm:pt>
    <dgm:pt modelId="{F6A6E827-75E2-4C97-A02E-8013F0097F4C}" type="pres">
      <dgm:prSet presAssocID="{E4739974-0801-4CA3-B07C-E951ED1437CE}" presName="composite4" presStyleCnt="0"/>
      <dgm:spPr/>
    </dgm:pt>
    <dgm:pt modelId="{AD72466E-AE95-4003-AC89-FDEA04EA6B99}" type="pres">
      <dgm:prSet presAssocID="{E4739974-0801-4CA3-B07C-E951ED1437CE}" presName="background4" presStyleLbl="node4" presStyleIdx="13" presStyleCnt="15"/>
      <dgm:spPr/>
    </dgm:pt>
    <dgm:pt modelId="{63CC4BC2-715E-41CD-8093-8090C79503BF}" type="pres">
      <dgm:prSet presAssocID="{E4739974-0801-4CA3-B07C-E951ED1437CE}" presName="text4" presStyleLbl="fgAcc4" presStyleIdx="13" presStyleCnt="15" custScaleX="118698" custScaleY="65607" custLinFactNeighborX="490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44BECD3-4BB0-41BF-AF88-C230642C8289}" type="pres">
      <dgm:prSet presAssocID="{E4739974-0801-4CA3-B07C-E951ED1437CE}" presName="hierChild5" presStyleCnt="0"/>
      <dgm:spPr/>
    </dgm:pt>
    <dgm:pt modelId="{DF71E9CD-D569-45E2-AE43-8DB1EA8AF137}" type="pres">
      <dgm:prSet presAssocID="{09C77B5E-6855-49B3-A350-05B530E58271}" presName="Name23" presStyleLbl="parChTrans1D4" presStyleIdx="14" presStyleCnt="15"/>
      <dgm:spPr/>
      <dgm:t>
        <a:bodyPr/>
        <a:lstStyle/>
        <a:p>
          <a:endParaRPr lang="en-GB"/>
        </a:p>
      </dgm:t>
    </dgm:pt>
    <dgm:pt modelId="{F1C59546-A2B0-4BA8-A971-DAF4F0B256A7}" type="pres">
      <dgm:prSet presAssocID="{403D1CDE-AE67-46DC-B8CB-B66417257999}" presName="hierRoot4" presStyleCnt="0"/>
      <dgm:spPr/>
    </dgm:pt>
    <dgm:pt modelId="{40BE7D46-A895-41E7-AEA3-A3F1435D6F8E}" type="pres">
      <dgm:prSet presAssocID="{403D1CDE-AE67-46DC-B8CB-B66417257999}" presName="composite4" presStyleCnt="0"/>
      <dgm:spPr/>
    </dgm:pt>
    <dgm:pt modelId="{5CA1B7B3-39E8-49E2-8A09-D9DF7FBD38EF}" type="pres">
      <dgm:prSet presAssocID="{403D1CDE-AE67-46DC-B8CB-B66417257999}" presName="background4" presStyleLbl="node4" presStyleIdx="14" presStyleCnt="15"/>
      <dgm:spPr/>
    </dgm:pt>
    <dgm:pt modelId="{90A6526F-EA09-4787-AD56-3B682ABB4556}" type="pres">
      <dgm:prSet presAssocID="{403D1CDE-AE67-46DC-B8CB-B66417257999}" presName="text4" presStyleLbl="fgAcc4" presStyleIdx="14" presStyleCnt="15" custScaleX="129762" custScaleY="66794" custLinFactNeighborX="490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E5718B7-88BD-4DD4-BB4C-7433C6E5A7F8}" type="pres">
      <dgm:prSet presAssocID="{403D1CDE-AE67-46DC-B8CB-B66417257999}" presName="hierChild5" presStyleCnt="0"/>
      <dgm:spPr/>
    </dgm:pt>
  </dgm:ptLst>
  <dgm:cxnLst>
    <dgm:cxn modelId="{A1017380-2F61-4E5C-B397-10CA6BBF614A}" type="presOf" srcId="{0FBF3118-4FA1-4B32-BF03-D15283BD01A5}" destId="{733C5A93-71BE-4E0F-9AB0-E4F752DD4F86}" srcOrd="0" destOrd="0" presId="urn:microsoft.com/office/officeart/2005/8/layout/hierarchy1"/>
    <dgm:cxn modelId="{0561BA0A-2301-4458-8132-E7AFC3646B63}" type="presOf" srcId="{58985AAC-D3C2-4CBE-8F0F-D46CF6309904}" destId="{7C307A8A-AD12-48D1-893B-C1D8D90F102A}" srcOrd="0" destOrd="0" presId="urn:microsoft.com/office/officeart/2005/8/layout/hierarchy1"/>
    <dgm:cxn modelId="{63AFF355-A399-453C-AD93-DE727E8C86AB}" srcId="{A0BDA498-4768-4EBD-86D2-8B32913DDFB5}" destId="{6589CB46-840B-45B4-A8FE-92587AF358C0}" srcOrd="0" destOrd="0" parTransId="{50BB5980-6901-40A0-9018-DA06AC0AFF9E}" sibTransId="{B05AEACB-BBD7-4413-B369-13E38EF3F768}"/>
    <dgm:cxn modelId="{CBAE0C86-C2F1-45C2-8A9D-610824D8DE7D}" type="presOf" srcId="{B1BBC9A1-5694-45A7-831B-08228AE96BF8}" destId="{0DE6A515-FCFB-416D-ADE8-BE8EEA524E8D}" srcOrd="0" destOrd="0" presId="urn:microsoft.com/office/officeart/2005/8/layout/hierarchy1"/>
    <dgm:cxn modelId="{4C2DA383-6927-4002-A912-7597682E37AD}" srcId="{4D74CA1A-43B6-4F59-9FBC-483A9D78C3DC}" destId="{77F97665-46B5-4C6C-966D-051A5F933FC4}" srcOrd="1" destOrd="0" parTransId="{9DEFBFD1-A530-409E-805C-155F08AC3582}" sibTransId="{2D736769-67C2-4E62-A4C6-12A571FD6EBE}"/>
    <dgm:cxn modelId="{6D82B4DC-FC10-4F1F-9EC9-CA389A22A486}" type="presOf" srcId="{A0BDA498-4768-4EBD-86D2-8B32913DDFB5}" destId="{94807B29-FC1F-4DC9-A768-E495A905F374}" srcOrd="0" destOrd="0" presId="urn:microsoft.com/office/officeart/2005/8/layout/hierarchy1"/>
    <dgm:cxn modelId="{9D41D1BC-DEFB-4E1D-AC43-380DB8391FF1}" type="presOf" srcId="{8BA84035-69CC-439D-A416-C49073CB32BC}" destId="{AA6D2B8F-BDC9-4E9F-91C3-F1D2421167AB}" srcOrd="0" destOrd="0" presId="urn:microsoft.com/office/officeart/2005/8/layout/hierarchy1"/>
    <dgm:cxn modelId="{6967BC47-54ED-42D6-993A-7C9BF1EC61BB}" srcId="{8BA84035-69CC-439D-A416-C49073CB32BC}" destId="{E4739974-0801-4CA3-B07C-E951ED1437CE}" srcOrd="0" destOrd="0" parTransId="{BEACBF62-91FC-477F-82CE-C51311FC2D75}" sibTransId="{837E02D4-77E2-4FED-8640-DDE6888D727B}"/>
    <dgm:cxn modelId="{DA536BA7-5FF3-436C-B449-B79DADC301A2}" type="presOf" srcId="{50BB5980-6901-40A0-9018-DA06AC0AFF9E}" destId="{4D7797A5-433E-46FC-95AD-0502A00D557C}" srcOrd="0" destOrd="0" presId="urn:microsoft.com/office/officeart/2005/8/layout/hierarchy1"/>
    <dgm:cxn modelId="{4FF3F52A-830D-459D-B590-C13704C71EEC}" type="presOf" srcId="{E4739974-0801-4CA3-B07C-E951ED1437CE}" destId="{63CC4BC2-715E-41CD-8093-8090C79503BF}" srcOrd="0" destOrd="0" presId="urn:microsoft.com/office/officeart/2005/8/layout/hierarchy1"/>
    <dgm:cxn modelId="{428F9C99-4895-4FD3-82A5-BC4E9D999215}" type="presOf" srcId="{2DF1BC1A-DB92-41D0-A8FD-01032EE5443B}" destId="{4D17F40D-A8B3-4EDB-B169-9F446529C39A}" srcOrd="0" destOrd="0" presId="urn:microsoft.com/office/officeart/2005/8/layout/hierarchy1"/>
    <dgm:cxn modelId="{539E491D-6F83-4D40-BEBF-43C3AC66B13C}" srcId="{FD0E6FD9-6D31-42A7-9520-B10DD406BE4A}" destId="{281AE452-1FB5-4D7F-9F6C-208D02202B2C}" srcOrd="0" destOrd="0" parTransId="{ACBF147C-C052-4998-AB52-B35C2C7A7BC0}" sibTransId="{72CBFDB1-3667-4869-949B-1B374E55A880}"/>
    <dgm:cxn modelId="{92FB2142-E8B3-48E5-ABAF-222F5385B70C}" type="presOf" srcId="{4D74CA1A-43B6-4F59-9FBC-483A9D78C3DC}" destId="{8561958D-D852-45CB-BB1A-4602BC51865C}" srcOrd="0" destOrd="0" presId="urn:microsoft.com/office/officeart/2005/8/layout/hierarchy1"/>
    <dgm:cxn modelId="{87828434-531A-4FEA-8043-9FF05621E54E}" srcId="{DA28F14B-63FB-4899-A4D0-4C196CCF6A53}" destId="{58985AAC-D3C2-4CBE-8F0F-D46CF6309904}" srcOrd="1" destOrd="0" parTransId="{559A8A43-898C-4D05-B0EB-8BB0B7CF538E}" sibTransId="{9C276C89-01EE-4871-BC95-9C5FD9268ACC}"/>
    <dgm:cxn modelId="{40A38A07-E999-4E5E-A48C-97A7672A0809}" type="presOf" srcId="{B1ECB793-D4E8-446E-8DA2-8CDD5A69C8E1}" destId="{4C3E16C8-7E85-443D-9956-0BEF17C3BE0C}" srcOrd="0" destOrd="0" presId="urn:microsoft.com/office/officeart/2005/8/layout/hierarchy1"/>
    <dgm:cxn modelId="{7C75ECE4-5021-4CC6-9D60-4C18E9B5870A}" srcId="{A0C93B9B-7A59-4147-B581-DCEC7FEDBED8}" destId="{13331F3D-16D9-4C29-9F6D-77177C58EFD4}" srcOrd="0" destOrd="0" parTransId="{A79C1F77-63EC-413E-B230-09D10BCE3385}" sibTransId="{9D1DBF64-DFC0-4D75-8E2F-E489696B025F}"/>
    <dgm:cxn modelId="{D540C26E-4A47-4FA1-AADF-14DE82F1794C}" srcId="{4D74CA1A-43B6-4F59-9FBC-483A9D78C3DC}" destId="{2DF1BC1A-DB92-41D0-A8FD-01032EE5443B}" srcOrd="0" destOrd="0" parTransId="{7B6E1AA2-DECA-4333-BDEA-E7C4E16461CE}" sibTransId="{63A81296-AE76-4CEB-8835-9F68631EA4F5}"/>
    <dgm:cxn modelId="{509301E2-382D-42E2-A3F7-69DDB6D5B2A5}" type="presOf" srcId="{77F97665-46B5-4C6C-966D-051A5F933FC4}" destId="{A6B75504-B59E-4BBC-9396-AB235E122581}" srcOrd="0" destOrd="0" presId="urn:microsoft.com/office/officeart/2005/8/layout/hierarchy1"/>
    <dgm:cxn modelId="{AF0C28E6-0A42-4DD0-B9F8-16F5EAE0CCB3}" type="presOf" srcId="{1073DD1C-EB66-4C88-BBD2-5A7642EAB655}" destId="{E9416613-EEB3-4283-B4ED-76CC2F0C3D41}" srcOrd="0" destOrd="0" presId="urn:microsoft.com/office/officeart/2005/8/layout/hierarchy1"/>
    <dgm:cxn modelId="{12386436-DF93-4B54-8881-99D1B90F4D19}" type="presOf" srcId="{D683F21B-8EE2-458A-BA6A-A15BD6EF59D9}" destId="{DD869FCD-6A5E-41B4-B0CB-97B7F6556B3C}" srcOrd="0" destOrd="0" presId="urn:microsoft.com/office/officeart/2005/8/layout/hierarchy1"/>
    <dgm:cxn modelId="{BA370BA0-4E3F-40DF-8991-71B6BB0B7432}" srcId="{77F97665-46B5-4C6C-966D-051A5F933FC4}" destId="{DA28F14B-63FB-4899-A4D0-4C196CCF6A53}" srcOrd="0" destOrd="0" parTransId="{03997D23-3A1C-4EF6-9B13-B8D04D4A0201}" sibTransId="{0A397203-F4F6-4352-9454-1AF921918951}"/>
    <dgm:cxn modelId="{130BA997-6D9E-4395-A748-42B1581577F9}" type="presOf" srcId="{BE8CFE5B-6FCE-45B8-8733-E4316873EB80}" destId="{7F0BF6B7-81DA-4081-BD4C-2E23EF732850}" srcOrd="0" destOrd="0" presId="urn:microsoft.com/office/officeart/2005/8/layout/hierarchy1"/>
    <dgm:cxn modelId="{D5CBA43B-1A11-4128-9E1E-5433D9060E23}" srcId="{E4739974-0801-4CA3-B07C-E951ED1437CE}" destId="{403D1CDE-AE67-46DC-B8CB-B66417257999}" srcOrd="0" destOrd="0" parTransId="{09C77B5E-6855-49B3-A350-05B530E58271}" sibTransId="{0CE3D8BD-ECF5-4904-BAA1-8BC74665115B}"/>
    <dgm:cxn modelId="{77C46A53-890D-469C-948B-A1BEE819C311}" type="presOf" srcId="{13331F3D-16D9-4C29-9F6D-77177C58EFD4}" destId="{4CF23F00-ABBD-4BF3-9F14-5D67E6947B27}" srcOrd="0" destOrd="0" presId="urn:microsoft.com/office/officeart/2005/8/layout/hierarchy1"/>
    <dgm:cxn modelId="{299764D3-40FC-43D2-9B72-D4BE1EAF622E}" type="presOf" srcId="{F8B15D26-14F9-47DF-8F7D-6601004A3687}" destId="{591D852E-2F31-4EC7-9FC2-D86296D16389}" srcOrd="0" destOrd="0" presId="urn:microsoft.com/office/officeart/2005/8/layout/hierarchy1"/>
    <dgm:cxn modelId="{CDFB6487-B326-43C5-BEDC-F9D8DF2C74B6}" type="presOf" srcId="{9DEFBFD1-A530-409E-805C-155F08AC3582}" destId="{A2063B05-39A3-4570-BA33-FFBD581E46A8}" srcOrd="0" destOrd="0" presId="urn:microsoft.com/office/officeart/2005/8/layout/hierarchy1"/>
    <dgm:cxn modelId="{2EBA8EEC-B42B-4ED8-BE36-8574F2857DBC}" type="presOf" srcId="{ACBF147C-C052-4998-AB52-B35C2C7A7BC0}" destId="{BB05DFAB-753D-4892-A200-34CA31D43D84}" srcOrd="0" destOrd="0" presId="urn:microsoft.com/office/officeart/2005/8/layout/hierarchy1"/>
    <dgm:cxn modelId="{3CD27A99-95F1-4F69-80D7-421720A2EE46}" type="presOf" srcId="{7B6E1AA2-DECA-4333-BDEA-E7C4E16461CE}" destId="{3662D0BF-38A9-44AF-9E8A-87280034ED90}" srcOrd="0" destOrd="0" presId="urn:microsoft.com/office/officeart/2005/8/layout/hierarchy1"/>
    <dgm:cxn modelId="{8E911FF7-F27F-42C4-87B0-EF8B7F8E5FE3}" type="presOf" srcId="{952463CD-D2E4-47B9-8359-D3B4380582D3}" destId="{78B96B31-2822-4924-82B6-A7CA10515E1E}" srcOrd="0" destOrd="0" presId="urn:microsoft.com/office/officeart/2005/8/layout/hierarchy1"/>
    <dgm:cxn modelId="{EB0FCD07-D370-4EEC-B998-067905322951}" type="presOf" srcId="{771BD596-FDFA-4C13-98B8-DCEE3684A11F}" destId="{2EF60488-3825-4178-89C5-C28911BDC72F}" srcOrd="0" destOrd="0" presId="urn:microsoft.com/office/officeart/2005/8/layout/hierarchy1"/>
    <dgm:cxn modelId="{6A427F2A-5E00-421C-96EB-FCED38C9AAC3}" srcId="{417CE1F0-C926-430A-AF10-1047D93D7194}" destId="{61DF2837-5C8E-40E2-B3EE-ED25BA03F9E1}" srcOrd="0" destOrd="0" parTransId="{0FBF3118-4FA1-4B32-BF03-D15283BD01A5}" sibTransId="{B035254E-4FB3-4B5E-ACA0-4151C4BDCA24}"/>
    <dgm:cxn modelId="{7C43082A-04D0-47AF-A6CC-BF5403044156}" type="presOf" srcId="{559A8A43-898C-4D05-B0EB-8BB0B7CF538E}" destId="{B66A4724-838A-4112-A4E7-E20C0D5AA452}" srcOrd="0" destOrd="0" presId="urn:microsoft.com/office/officeart/2005/8/layout/hierarchy1"/>
    <dgm:cxn modelId="{11D89E9C-F4DE-48E1-81C3-3312F3A69FAB}" srcId="{2DF1BC1A-DB92-41D0-A8FD-01032EE5443B}" destId="{DC83044F-8C94-4D30-9163-EB5E6309742B}" srcOrd="0" destOrd="0" parTransId="{D683F21B-8EE2-458A-BA6A-A15BD6EF59D9}" sibTransId="{E72A027C-4FD6-49A3-8BBD-D50BBF32A52E}"/>
    <dgm:cxn modelId="{F44C3EE0-691A-41BF-8D97-B9C3E0F4BB62}" type="presOf" srcId="{C8ABF678-0DB8-4056-B6DC-BBA58BF5C821}" destId="{638F0944-A6CD-4427-8F9A-672FBC50A3AC}" srcOrd="0" destOrd="0" presId="urn:microsoft.com/office/officeart/2005/8/layout/hierarchy1"/>
    <dgm:cxn modelId="{E439ED4D-8BE1-4AAC-82C5-73BB66C65ADB}" type="presOf" srcId="{174CD70F-30CB-460B-9F96-E3F44F473CDA}" destId="{438E7164-7E67-451C-969C-E4474BA3C92A}" srcOrd="0" destOrd="0" presId="urn:microsoft.com/office/officeart/2005/8/layout/hierarchy1"/>
    <dgm:cxn modelId="{2BAD2686-B715-4F62-9EFA-7DFA9D74681C}" type="presOf" srcId="{03997D23-3A1C-4EF6-9B13-B8D04D4A0201}" destId="{245FFCD4-97FE-4BA7-9582-2E47F2B6BD1D}" srcOrd="0" destOrd="0" presId="urn:microsoft.com/office/officeart/2005/8/layout/hierarchy1"/>
    <dgm:cxn modelId="{F8A393F0-9647-4DB8-B373-DAAFBCD81219}" srcId="{7B9AFD88-70E6-4FF8-8C05-E6FD973E4B3C}" destId="{4D74CA1A-43B6-4F59-9FBC-483A9D78C3DC}" srcOrd="0" destOrd="0" parTransId="{4BF2AAF2-89FA-4CBE-A4C8-917FC6041456}" sibTransId="{B1B21837-20C3-49D8-815E-6ABBF8E0F0CA}"/>
    <dgm:cxn modelId="{44C4478B-5494-4CEF-94F6-9C71685E74A2}" type="presOf" srcId="{281AE452-1FB5-4D7F-9F6C-208D02202B2C}" destId="{B8FBBFBA-D40E-4814-8E79-390CEA1E8799}" srcOrd="0" destOrd="0" presId="urn:microsoft.com/office/officeart/2005/8/layout/hierarchy1"/>
    <dgm:cxn modelId="{DC9A8FC9-24BF-4782-BB7E-8456EE66EF19}" type="presOf" srcId="{09C77B5E-6855-49B3-A350-05B530E58271}" destId="{DF71E9CD-D569-45E2-AE43-8DB1EA8AF137}" srcOrd="0" destOrd="0" presId="urn:microsoft.com/office/officeart/2005/8/layout/hierarchy1"/>
    <dgm:cxn modelId="{5AFCA4EA-8583-4230-BCDE-E3509E4F29AE}" srcId="{B1ECB793-D4E8-446E-8DA2-8CDD5A69C8E1}" destId="{FD0E6FD9-6D31-42A7-9520-B10DD406BE4A}" srcOrd="0" destOrd="0" parTransId="{771BD596-FDFA-4C13-98B8-DCEE3684A11F}" sibTransId="{968004CD-BC52-49B2-B055-8AB218D2C222}"/>
    <dgm:cxn modelId="{D6A6A41C-558C-45EF-AF3A-8CED7BF08DBA}" type="presOf" srcId="{61DF2837-5C8E-40E2-B3EE-ED25BA03F9E1}" destId="{A027903C-4EF0-4DA6-AD70-D7019C330559}" srcOrd="0" destOrd="0" presId="urn:microsoft.com/office/officeart/2005/8/layout/hierarchy1"/>
    <dgm:cxn modelId="{86D1E9FF-D9D2-486B-97EA-0BE8B97E0409}" type="presOf" srcId="{403D1CDE-AE67-46DC-B8CB-B66417257999}" destId="{90A6526F-EA09-4787-AD56-3B682ABB4556}" srcOrd="0" destOrd="0" presId="urn:microsoft.com/office/officeart/2005/8/layout/hierarchy1"/>
    <dgm:cxn modelId="{588C2283-F600-4F4B-A551-AA0BD693060A}" srcId="{C8ABF678-0DB8-4056-B6DC-BBA58BF5C821}" destId="{417CE1F0-C926-430A-AF10-1047D93D7194}" srcOrd="0" destOrd="0" parTransId="{B1BBC9A1-5694-45A7-831B-08228AE96BF8}" sibTransId="{FD1D0BEF-3F5A-40BE-934D-444D5A0F1F76}"/>
    <dgm:cxn modelId="{DE3CB974-737E-4104-B342-A2C31DB442B6}" srcId="{DA28F14B-63FB-4899-A4D0-4C196CCF6A53}" destId="{8BA84035-69CC-439D-A416-C49073CB32BC}" srcOrd="2" destOrd="0" parTransId="{1073DD1C-EB66-4C88-BBD2-5A7642EAB655}" sibTransId="{0E62B1AE-6F69-4A07-A7CF-16DCC06BE4F1}"/>
    <dgm:cxn modelId="{58C97647-0F81-444A-8B5D-8848573E395C}" type="presOf" srcId="{FD0E6FD9-6D31-42A7-9520-B10DD406BE4A}" destId="{935CFDF9-A318-422E-9B05-ACCD03A4119D}" srcOrd="0" destOrd="0" presId="urn:microsoft.com/office/officeart/2005/8/layout/hierarchy1"/>
    <dgm:cxn modelId="{D4FBC8F7-D24E-46E8-820E-06989955B2DC}" type="presOf" srcId="{417CE1F0-C926-430A-AF10-1047D93D7194}" destId="{827244A2-11CC-4AE2-8E5F-CF20FDB58590}" srcOrd="0" destOrd="0" presId="urn:microsoft.com/office/officeart/2005/8/layout/hierarchy1"/>
    <dgm:cxn modelId="{84DF2613-0F32-4AFD-99A9-FC7A987F6B81}" srcId="{B1ECB793-D4E8-446E-8DA2-8CDD5A69C8E1}" destId="{7B9AFD88-70E6-4FF8-8C05-E6FD973E4B3C}" srcOrd="1" destOrd="0" parTransId="{952463CD-D2E4-47B9-8359-D3B4380582D3}" sibTransId="{E90FCAE9-1F4B-4AB9-B7C6-2FCD067D5E91}"/>
    <dgm:cxn modelId="{4A3AADA0-AA03-436D-8AF6-FBC3F9EA1233}" type="presOf" srcId="{DA28F14B-63FB-4899-A4D0-4C196CCF6A53}" destId="{8A7F7B88-7BC6-435D-803B-CC617AD8D0ED}" srcOrd="0" destOrd="0" presId="urn:microsoft.com/office/officeart/2005/8/layout/hierarchy1"/>
    <dgm:cxn modelId="{54EAF430-C5D2-495B-B7E7-BC5C5E21421A}" type="presOf" srcId="{7B9AFD88-70E6-4FF8-8C05-E6FD973E4B3C}" destId="{76F6EBBC-23BB-4948-B6D7-FE3347C606F7}" srcOrd="0" destOrd="0" presId="urn:microsoft.com/office/officeart/2005/8/layout/hierarchy1"/>
    <dgm:cxn modelId="{659A891E-F8F6-4FD2-99B9-1E2B98907E2C}" srcId="{DA28F14B-63FB-4899-A4D0-4C196CCF6A53}" destId="{C8ABF678-0DB8-4056-B6DC-BBA58BF5C821}" srcOrd="0" destOrd="0" parTransId="{BE8CFE5B-6FCE-45B8-8733-E4316873EB80}" sibTransId="{5AC91E7E-BA1A-4128-803E-A8FD21313EDD}"/>
    <dgm:cxn modelId="{2C79CF8A-B4F5-4C6D-9820-AA199D7FB4C6}" type="presOf" srcId="{BEACBF62-91FC-477F-82CE-C51311FC2D75}" destId="{252F357E-6D9F-4A61-AFF0-D48788D31913}" srcOrd="0" destOrd="0" presId="urn:microsoft.com/office/officeart/2005/8/layout/hierarchy1"/>
    <dgm:cxn modelId="{A8761330-AEE6-46AE-AC4C-0F77321B61A4}" type="presOf" srcId="{4BF2AAF2-89FA-4CBE-A4C8-917FC6041456}" destId="{00F082EA-C5CB-42B9-A84C-80FE9DCBD9B8}" srcOrd="0" destOrd="0" presId="urn:microsoft.com/office/officeart/2005/8/layout/hierarchy1"/>
    <dgm:cxn modelId="{0C4428F2-B41A-4045-902F-0D160F3E9A39}" type="presOf" srcId="{6589CB46-840B-45B4-A8FE-92587AF358C0}" destId="{6097B5C6-A3F5-4F94-8D0C-51B82A12AF9E}" srcOrd="0" destOrd="0" presId="urn:microsoft.com/office/officeart/2005/8/layout/hierarchy1"/>
    <dgm:cxn modelId="{CB7B6EE3-D7B5-4C6B-A3DB-BF3226D74EA8}" type="presOf" srcId="{A0C93B9B-7A59-4147-B581-DCEC7FEDBED8}" destId="{0D245D2A-490B-494E-8464-6B6BFA1E72B5}" srcOrd="0" destOrd="0" presId="urn:microsoft.com/office/officeart/2005/8/layout/hierarchy1"/>
    <dgm:cxn modelId="{B5A8413E-4F29-4F92-9D2B-DBF792F01B3D}" srcId="{13331F3D-16D9-4C29-9F6D-77177C58EFD4}" destId="{B1ECB793-D4E8-446E-8DA2-8CDD5A69C8E1}" srcOrd="0" destOrd="0" parTransId="{F8B15D26-14F9-47DF-8F7D-6601004A3687}" sibTransId="{8832EFD4-88E9-4195-AD35-B601A73BF980}"/>
    <dgm:cxn modelId="{679E841C-1ACB-4659-809E-7824FDA58172}" type="presOf" srcId="{DC83044F-8C94-4D30-9163-EB5E6309742B}" destId="{FB589C85-311C-48CF-BA42-4B7369394D48}" srcOrd="0" destOrd="0" presId="urn:microsoft.com/office/officeart/2005/8/layout/hierarchy1"/>
    <dgm:cxn modelId="{D0F3E67E-5A80-4A28-96DE-F5D6AAF085B0}" srcId="{58985AAC-D3C2-4CBE-8F0F-D46CF6309904}" destId="{A0BDA498-4768-4EBD-86D2-8B32913DDFB5}" srcOrd="0" destOrd="0" parTransId="{174CD70F-30CB-460B-9F96-E3F44F473CDA}" sibTransId="{B8ECECB0-4D5C-4E1C-8577-575268F2DECB}"/>
    <dgm:cxn modelId="{B507BB0A-13A4-486A-8EC5-A93A45C7A100}" type="presParOf" srcId="{0D245D2A-490B-494E-8464-6B6BFA1E72B5}" destId="{B2501662-2A00-4EED-847C-6A9E0633D764}" srcOrd="0" destOrd="0" presId="urn:microsoft.com/office/officeart/2005/8/layout/hierarchy1"/>
    <dgm:cxn modelId="{215295DD-7CC8-452B-8F04-85937BBF0BD3}" type="presParOf" srcId="{B2501662-2A00-4EED-847C-6A9E0633D764}" destId="{818B68AD-A5F6-4B75-B344-0DC4BE262BC3}" srcOrd="0" destOrd="0" presId="urn:microsoft.com/office/officeart/2005/8/layout/hierarchy1"/>
    <dgm:cxn modelId="{4FD56E32-E605-47E6-A170-7A525B074DC1}" type="presParOf" srcId="{818B68AD-A5F6-4B75-B344-0DC4BE262BC3}" destId="{F98416EF-265B-454F-B209-D4A271CAC315}" srcOrd="0" destOrd="0" presId="urn:microsoft.com/office/officeart/2005/8/layout/hierarchy1"/>
    <dgm:cxn modelId="{351DC81A-DA04-419D-B668-8A8018D517E8}" type="presParOf" srcId="{818B68AD-A5F6-4B75-B344-0DC4BE262BC3}" destId="{4CF23F00-ABBD-4BF3-9F14-5D67E6947B27}" srcOrd="1" destOrd="0" presId="urn:microsoft.com/office/officeart/2005/8/layout/hierarchy1"/>
    <dgm:cxn modelId="{D1688B61-5E43-4D88-BBEC-0B3E8BF891D9}" type="presParOf" srcId="{B2501662-2A00-4EED-847C-6A9E0633D764}" destId="{83C22E27-0EC6-4E04-BDE2-13A006784B49}" srcOrd="1" destOrd="0" presId="urn:microsoft.com/office/officeart/2005/8/layout/hierarchy1"/>
    <dgm:cxn modelId="{0E09EC34-E61E-4543-B9BA-3944C64FF2BF}" type="presParOf" srcId="{83C22E27-0EC6-4E04-BDE2-13A006784B49}" destId="{591D852E-2F31-4EC7-9FC2-D86296D16389}" srcOrd="0" destOrd="0" presId="urn:microsoft.com/office/officeart/2005/8/layout/hierarchy1"/>
    <dgm:cxn modelId="{0AE74F26-2A09-4432-A515-FC5F2721510C}" type="presParOf" srcId="{83C22E27-0EC6-4E04-BDE2-13A006784B49}" destId="{66409239-337B-43BF-BED6-8CB5B09FDA05}" srcOrd="1" destOrd="0" presId="urn:microsoft.com/office/officeart/2005/8/layout/hierarchy1"/>
    <dgm:cxn modelId="{8F45C215-B575-4E95-815B-D7B9F8ACB638}" type="presParOf" srcId="{66409239-337B-43BF-BED6-8CB5B09FDA05}" destId="{F9A55835-2729-4F65-831A-8548FC0B5674}" srcOrd="0" destOrd="0" presId="urn:microsoft.com/office/officeart/2005/8/layout/hierarchy1"/>
    <dgm:cxn modelId="{59DE85A9-8D4C-4A9C-82A2-C0FBBF5CE53B}" type="presParOf" srcId="{F9A55835-2729-4F65-831A-8548FC0B5674}" destId="{6C5D7FB3-4265-4415-BB71-B4E8C0DD1C98}" srcOrd="0" destOrd="0" presId="urn:microsoft.com/office/officeart/2005/8/layout/hierarchy1"/>
    <dgm:cxn modelId="{0634EE2A-7948-4B88-8275-79FD0F663F0F}" type="presParOf" srcId="{F9A55835-2729-4F65-831A-8548FC0B5674}" destId="{4C3E16C8-7E85-443D-9956-0BEF17C3BE0C}" srcOrd="1" destOrd="0" presId="urn:microsoft.com/office/officeart/2005/8/layout/hierarchy1"/>
    <dgm:cxn modelId="{79AA954F-F68B-45E5-A12F-7758BCFBE369}" type="presParOf" srcId="{66409239-337B-43BF-BED6-8CB5B09FDA05}" destId="{A28F7EEB-64FA-4760-8EFB-2D22CE0EED57}" srcOrd="1" destOrd="0" presId="urn:microsoft.com/office/officeart/2005/8/layout/hierarchy1"/>
    <dgm:cxn modelId="{5CB8990C-6302-4253-A180-6F10F9539ED2}" type="presParOf" srcId="{A28F7EEB-64FA-4760-8EFB-2D22CE0EED57}" destId="{2EF60488-3825-4178-89C5-C28911BDC72F}" srcOrd="0" destOrd="0" presId="urn:microsoft.com/office/officeart/2005/8/layout/hierarchy1"/>
    <dgm:cxn modelId="{87D6B8FB-80EC-4C90-A32E-65FB84413930}" type="presParOf" srcId="{A28F7EEB-64FA-4760-8EFB-2D22CE0EED57}" destId="{016D281F-AB76-457E-ADD7-F6CD8B642E20}" srcOrd="1" destOrd="0" presId="urn:microsoft.com/office/officeart/2005/8/layout/hierarchy1"/>
    <dgm:cxn modelId="{53E8FCDA-82B3-4E9F-84C3-21E9B0B4A058}" type="presParOf" srcId="{016D281F-AB76-457E-ADD7-F6CD8B642E20}" destId="{7DB3F20E-C7EA-4D02-BE44-88050CC53E66}" srcOrd="0" destOrd="0" presId="urn:microsoft.com/office/officeart/2005/8/layout/hierarchy1"/>
    <dgm:cxn modelId="{28579B80-2552-4360-BCE8-36D18EA0AFE0}" type="presParOf" srcId="{7DB3F20E-C7EA-4D02-BE44-88050CC53E66}" destId="{B3199B22-9FB6-44F2-8D50-70F1F6F80128}" srcOrd="0" destOrd="0" presId="urn:microsoft.com/office/officeart/2005/8/layout/hierarchy1"/>
    <dgm:cxn modelId="{4FF6885F-62EF-48C7-81A2-B0E283A63869}" type="presParOf" srcId="{7DB3F20E-C7EA-4D02-BE44-88050CC53E66}" destId="{935CFDF9-A318-422E-9B05-ACCD03A4119D}" srcOrd="1" destOrd="0" presId="urn:microsoft.com/office/officeart/2005/8/layout/hierarchy1"/>
    <dgm:cxn modelId="{B2173068-BCD9-48DD-ABC2-C26F081B9F66}" type="presParOf" srcId="{016D281F-AB76-457E-ADD7-F6CD8B642E20}" destId="{CF3A43A5-E528-4660-8AA9-79DC10E5C865}" srcOrd="1" destOrd="0" presId="urn:microsoft.com/office/officeart/2005/8/layout/hierarchy1"/>
    <dgm:cxn modelId="{07596AC3-9CEC-48E2-966D-144753019B9B}" type="presParOf" srcId="{CF3A43A5-E528-4660-8AA9-79DC10E5C865}" destId="{BB05DFAB-753D-4892-A200-34CA31D43D84}" srcOrd="0" destOrd="0" presId="urn:microsoft.com/office/officeart/2005/8/layout/hierarchy1"/>
    <dgm:cxn modelId="{4A7E630F-6E31-4D7A-AE15-753514A053B7}" type="presParOf" srcId="{CF3A43A5-E528-4660-8AA9-79DC10E5C865}" destId="{A5322FF4-E09A-41C9-AF0C-2D829E243E44}" srcOrd="1" destOrd="0" presId="urn:microsoft.com/office/officeart/2005/8/layout/hierarchy1"/>
    <dgm:cxn modelId="{F39C3A8B-929D-4303-8708-31CC7C9EB6CF}" type="presParOf" srcId="{A5322FF4-E09A-41C9-AF0C-2D829E243E44}" destId="{C0AF3720-B553-45B5-9CF4-FA4865B937D2}" srcOrd="0" destOrd="0" presId="urn:microsoft.com/office/officeart/2005/8/layout/hierarchy1"/>
    <dgm:cxn modelId="{2FE47596-0875-4557-AF0D-524667105797}" type="presParOf" srcId="{C0AF3720-B553-45B5-9CF4-FA4865B937D2}" destId="{342FF97A-690B-4F51-B978-0712308A207B}" srcOrd="0" destOrd="0" presId="urn:microsoft.com/office/officeart/2005/8/layout/hierarchy1"/>
    <dgm:cxn modelId="{34094D80-DDFF-4300-8B73-91735683DA75}" type="presParOf" srcId="{C0AF3720-B553-45B5-9CF4-FA4865B937D2}" destId="{B8FBBFBA-D40E-4814-8E79-390CEA1E8799}" srcOrd="1" destOrd="0" presId="urn:microsoft.com/office/officeart/2005/8/layout/hierarchy1"/>
    <dgm:cxn modelId="{E846DD82-E2EC-4814-8A5A-BAEE8455B6CD}" type="presParOf" srcId="{A5322FF4-E09A-41C9-AF0C-2D829E243E44}" destId="{EFBAB186-4BC4-4675-8A8B-9450B098EC08}" srcOrd="1" destOrd="0" presId="urn:microsoft.com/office/officeart/2005/8/layout/hierarchy1"/>
    <dgm:cxn modelId="{8B9BC573-691D-41BB-AE09-553398FA8732}" type="presParOf" srcId="{A28F7EEB-64FA-4760-8EFB-2D22CE0EED57}" destId="{78B96B31-2822-4924-82B6-A7CA10515E1E}" srcOrd="2" destOrd="0" presId="urn:microsoft.com/office/officeart/2005/8/layout/hierarchy1"/>
    <dgm:cxn modelId="{04B68D9A-091E-4395-B8B4-A65E49103C3F}" type="presParOf" srcId="{A28F7EEB-64FA-4760-8EFB-2D22CE0EED57}" destId="{9A61AAC4-59C8-497F-A400-B3415AB62024}" srcOrd="3" destOrd="0" presId="urn:microsoft.com/office/officeart/2005/8/layout/hierarchy1"/>
    <dgm:cxn modelId="{5F5CF86E-ABE2-42E4-BE22-694021F9D75B}" type="presParOf" srcId="{9A61AAC4-59C8-497F-A400-B3415AB62024}" destId="{88614326-17D8-4A95-B54D-9C2078F65935}" srcOrd="0" destOrd="0" presId="urn:microsoft.com/office/officeart/2005/8/layout/hierarchy1"/>
    <dgm:cxn modelId="{CF43B227-4EF1-4845-8B39-EC61A05D025D}" type="presParOf" srcId="{88614326-17D8-4A95-B54D-9C2078F65935}" destId="{D514A9EC-9AAF-48FC-931B-21BEC5D699A8}" srcOrd="0" destOrd="0" presId="urn:microsoft.com/office/officeart/2005/8/layout/hierarchy1"/>
    <dgm:cxn modelId="{CE02D4D6-1AEC-42F1-94F1-794DCE674287}" type="presParOf" srcId="{88614326-17D8-4A95-B54D-9C2078F65935}" destId="{76F6EBBC-23BB-4948-B6D7-FE3347C606F7}" srcOrd="1" destOrd="0" presId="urn:microsoft.com/office/officeart/2005/8/layout/hierarchy1"/>
    <dgm:cxn modelId="{CF7F198A-B48F-4A30-A28C-BF3FFCDF6A47}" type="presParOf" srcId="{9A61AAC4-59C8-497F-A400-B3415AB62024}" destId="{21879665-551F-4503-93BC-35E7C649FCDF}" srcOrd="1" destOrd="0" presId="urn:microsoft.com/office/officeart/2005/8/layout/hierarchy1"/>
    <dgm:cxn modelId="{94C904DC-B8BB-4B04-9AD4-86E5FBAC40D8}" type="presParOf" srcId="{21879665-551F-4503-93BC-35E7C649FCDF}" destId="{00F082EA-C5CB-42B9-A84C-80FE9DCBD9B8}" srcOrd="0" destOrd="0" presId="urn:microsoft.com/office/officeart/2005/8/layout/hierarchy1"/>
    <dgm:cxn modelId="{10CB0A4F-A0A7-43F1-BCFA-767F9C9E5889}" type="presParOf" srcId="{21879665-551F-4503-93BC-35E7C649FCDF}" destId="{DBFFED9B-B5DD-432F-9014-E2D692DD6A4D}" srcOrd="1" destOrd="0" presId="urn:microsoft.com/office/officeart/2005/8/layout/hierarchy1"/>
    <dgm:cxn modelId="{C118E42A-6801-495C-B1A1-0E744A7162A9}" type="presParOf" srcId="{DBFFED9B-B5DD-432F-9014-E2D692DD6A4D}" destId="{F69125C7-DB05-4A4E-88B6-D4ECE9B4410D}" srcOrd="0" destOrd="0" presId="urn:microsoft.com/office/officeart/2005/8/layout/hierarchy1"/>
    <dgm:cxn modelId="{5F1F376C-448B-40AB-B41D-16354027360D}" type="presParOf" srcId="{F69125C7-DB05-4A4E-88B6-D4ECE9B4410D}" destId="{2CC51881-62F9-4B7C-997D-101B054CEF11}" srcOrd="0" destOrd="0" presId="urn:microsoft.com/office/officeart/2005/8/layout/hierarchy1"/>
    <dgm:cxn modelId="{73EBEEF5-0B19-4466-ACD9-E75EEB008881}" type="presParOf" srcId="{F69125C7-DB05-4A4E-88B6-D4ECE9B4410D}" destId="{8561958D-D852-45CB-BB1A-4602BC51865C}" srcOrd="1" destOrd="0" presId="urn:microsoft.com/office/officeart/2005/8/layout/hierarchy1"/>
    <dgm:cxn modelId="{CDA13C86-6AA8-4CB2-9E56-C1262C6C9F6C}" type="presParOf" srcId="{DBFFED9B-B5DD-432F-9014-E2D692DD6A4D}" destId="{8DDECE83-C20A-452C-9EAE-92669AB98A44}" srcOrd="1" destOrd="0" presId="urn:microsoft.com/office/officeart/2005/8/layout/hierarchy1"/>
    <dgm:cxn modelId="{B98231E6-D2AA-46D4-A3F8-33157A87DF56}" type="presParOf" srcId="{8DDECE83-C20A-452C-9EAE-92669AB98A44}" destId="{3662D0BF-38A9-44AF-9E8A-87280034ED90}" srcOrd="0" destOrd="0" presId="urn:microsoft.com/office/officeart/2005/8/layout/hierarchy1"/>
    <dgm:cxn modelId="{DC02D982-128D-4025-99C0-25C017313E49}" type="presParOf" srcId="{8DDECE83-C20A-452C-9EAE-92669AB98A44}" destId="{E62E34B6-B654-4025-A80B-05DF556A746B}" srcOrd="1" destOrd="0" presId="urn:microsoft.com/office/officeart/2005/8/layout/hierarchy1"/>
    <dgm:cxn modelId="{8DA19BCB-A26C-490A-B590-EF536D60638E}" type="presParOf" srcId="{E62E34B6-B654-4025-A80B-05DF556A746B}" destId="{5AA62635-DC96-4E1A-9A39-148C8A1FD15E}" srcOrd="0" destOrd="0" presId="urn:microsoft.com/office/officeart/2005/8/layout/hierarchy1"/>
    <dgm:cxn modelId="{61CEE850-F1C4-4031-93D1-4B12BE363DF8}" type="presParOf" srcId="{5AA62635-DC96-4E1A-9A39-148C8A1FD15E}" destId="{840F1163-26D5-479E-8D8D-6C81F6F1A633}" srcOrd="0" destOrd="0" presId="urn:microsoft.com/office/officeart/2005/8/layout/hierarchy1"/>
    <dgm:cxn modelId="{8FB8FCB2-4295-4C62-BEC2-DDEE5E0572EB}" type="presParOf" srcId="{5AA62635-DC96-4E1A-9A39-148C8A1FD15E}" destId="{4D17F40D-A8B3-4EDB-B169-9F446529C39A}" srcOrd="1" destOrd="0" presId="urn:microsoft.com/office/officeart/2005/8/layout/hierarchy1"/>
    <dgm:cxn modelId="{A0EBD46F-0299-4317-9404-BB16F8FC805E}" type="presParOf" srcId="{E62E34B6-B654-4025-A80B-05DF556A746B}" destId="{CB41A9EE-69AE-464E-BB91-FB814FFBCB7C}" srcOrd="1" destOrd="0" presId="urn:microsoft.com/office/officeart/2005/8/layout/hierarchy1"/>
    <dgm:cxn modelId="{9C714271-BABB-407C-BEAB-FC0A87FA111A}" type="presParOf" srcId="{CB41A9EE-69AE-464E-BB91-FB814FFBCB7C}" destId="{DD869FCD-6A5E-41B4-B0CB-97B7F6556B3C}" srcOrd="0" destOrd="0" presId="urn:microsoft.com/office/officeart/2005/8/layout/hierarchy1"/>
    <dgm:cxn modelId="{6B32E7BD-9D97-4AC2-A651-37B773BAFD94}" type="presParOf" srcId="{CB41A9EE-69AE-464E-BB91-FB814FFBCB7C}" destId="{7E16B957-7545-4DD8-A1C2-2CD96CD69DCA}" srcOrd="1" destOrd="0" presId="urn:microsoft.com/office/officeart/2005/8/layout/hierarchy1"/>
    <dgm:cxn modelId="{F8AAC2B6-DDE9-41A5-8CA0-51EC6368057A}" type="presParOf" srcId="{7E16B957-7545-4DD8-A1C2-2CD96CD69DCA}" destId="{4FF318EA-9BFF-414C-B288-C5EC813B86A2}" srcOrd="0" destOrd="0" presId="urn:microsoft.com/office/officeart/2005/8/layout/hierarchy1"/>
    <dgm:cxn modelId="{87EAD107-7FA7-4DF6-9910-819FD35F5467}" type="presParOf" srcId="{4FF318EA-9BFF-414C-B288-C5EC813B86A2}" destId="{149EFFF1-7C4F-44B2-8CE0-8F9B5B306DC5}" srcOrd="0" destOrd="0" presId="urn:microsoft.com/office/officeart/2005/8/layout/hierarchy1"/>
    <dgm:cxn modelId="{7EFE0343-D5FC-4554-9CBB-65141D2FA692}" type="presParOf" srcId="{4FF318EA-9BFF-414C-B288-C5EC813B86A2}" destId="{FB589C85-311C-48CF-BA42-4B7369394D48}" srcOrd="1" destOrd="0" presId="urn:microsoft.com/office/officeart/2005/8/layout/hierarchy1"/>
    <dgm:cxn modelId="{56D345FC-1BFC-4B2A-9505-CF747667DAAA}" type="presParOf" srcId="{7E16B957-7545-4DD8-A1C2-2CD96CD69DCA}" destId="{7D5F1E2D-FDFC-41AE-B34D-866F50D31FC2}" srcOrd="1" destOrd="0" presId="urn:microsoft.com/office/officeart/2005/8/layout/hierarchy1"/>
    <dgm:cxn modelId="{44A45EDC-E617-429F-BB0D-D088ECE9BED4}" type="presParOf" srcId="{8DDECE83-C20A-452C-9EAE-92669AB98A44}" destId="{A2063B05-39A3-4570-BA33-FFBD581E46A8}" srcOrd="2" destOrd="0" presId="urn:microsoft.com/office/officeart/2005/8/layout/hierarchy1"/>
    <dgm:cxn modelId="{D21B1ED1-E69B-41E7-BAB1-668BE5975317}" type="presParOf" srcId="{8DDECE83-C20A-452C-9EAE-92669AB98A44}" destId="{D8938061-F0F5-4BEB-BE48-9D9C30A5B6B1}" srcOrd="3" destOrd="0" presId="urn:microsoft.com/office/officeart/2005/8/layout/hierarchy1"/>
    <dgm:cxn modelId="{AD5062DB-9D70-4BB0-B86B-81D416C151B1}" type="presParOf" srcId="{D8938061-F0F5-4BEB-BE48-9D9C30A5B6B1}" destId="{70263A17-A020-4822-BD49-6CDAB1F16DDA}" srcOrd="0" destOrd="0" presId="urn:microsoft.com/office/officeart/2005/8/layout/hierarchy1"/>
    <dgm:cxn modelId="{A5C262F5-1C33-4F40-8519-7800C5BB35D2}" type="presParOf" srcId="{70263A17-A020-4822-BD49-6CDAB1F16DDA}" destId="{8B851466-6086-4880-A22D-CA781AE80FAD}" srcOrd="0" destOrd="0" presId="urn:microsoft.com/office/officeart/2005/8/layout/hierarchy1"/>
    <dgm:cxn modelId="{C1CDF90B-0AF7-4300-93EA-90E4A7D6CCD4}" type="presParOf" srcId="{70263A17-A020-4822-BD49-6CDAB1F16DDA}" destId="{A6B75504-B59E-4BBC-9396-AB235E122581}" srcOrd="1" destOrd="0" presId="urn:microsoft.com/office/officeart/2005/8/layout/hierarchy1"/>
    <dgm:cxn modelId="{1AB85DE6-F4BB-4F13-BFC1-90357BAA28B7}" type="presParOf" srcId="{D8938061-F0F5-4BEB-BE48-9D9C30A5B6B1}" destId="{863AD801-9194-4372-BC95-3FD2F491D70D}" srcOrd="1" destOrd="0" presId="urn:microsoft.com/office/officeart/2005/8/layout/hierarchy1"/>
    <dgm:cxn modelId="{11848CAF-DE22-4C3D-BD70-BF98EEFD5600}" type="presParOf" srcId="{863AD801-9194-4372-BC95-3FD2F491D70D}" destId="{245FFCD4-97FE-4BA7-9582-2E47F2B6BD1D}" srcOrd="0" destOrd="0" presId="urn:microsoft.com/office/officeart/2005/8/layout/hierarchy1"/>
    <dgm:cxn modelId="{293159BF-2E49-4D3B-A4B9-B940BD211BD9}" type="presParOf" srcId="{863AD801-9194-4372-BC95-3FD2F491D70D}" destId="{46BF2273-883E-4B99-8EC4-A42310380B9E}" srcOrd="1" destOrd="0" presId="urn:microsoft.com/office/officeart/2005/8/layout/hierarchy1"/>
    <dgm:cxn modelId="{4C560C67-A070-4147-8D39-0B231578452F}" type="presParOf" srcId="{46BF2273-883E-4B99-8EC4-A42310380B9E}" destId="{C4563A47-B177-477A-AB2D-75F499861959}" srcOrd="0" destOrd="0" presId="urn:microsoft.com/office/officeart/2005/8/layout/hierarchy1"/>
    <dgm:cxn modelId="{67CD490E-41A9-40AB-BB55-7B586B6A43BD}" type="presParOf" srcId="{C4563A47-B177-477A-AB2D-75F499861959}" destId="{E704D12C-68C5-4E95-B2DF-D0CFF28E2B44}" srcOrd="0" destOrd="0" presId="urn:microsoft.com/office/officeart/2005/8/layout/hierarchy1"/>
    <dgm:cxn modelId="{CEC6ABBD-D1C7-40E4-A62D-ABF9D732EDE7}" type="presParOf" srcId="{C4563A47-B177-477A-AB2D-75F499861959}" destId="{8A7F7B88-7BC6-435D-803B-CC617AD8D0ED}" srcOrd="1" destOrd="0" presId="urn:microsoft.com/office/officeart/2005/8/layout/hierarchy1"/>
    <dgm:cxn modelId="{E8F8EBD1-8D9F-4512-B5A5-E30DD7F9314D}" type="presParOf" srcId="{46BF2273-883E-4B99-8EC4-A42310380B9E}" destId="{F7E062EA-C422-4676-BF88-400F45D8ECE7}" srcOrd="1" destOrd="0" presId="urn:microsoft.com/office/officeart/2005/8/layout/hierarchy1"/>
    <dgm:cxn modelId="{75E2078C-71DC-431B-B628-3DDF41D67506}" type="presParOf" srcId="{F7E062EA-C422-4676-BF88-400F45D8ECE7}" destId="{7F0BF6B7-81DA-4081-BD4C-2E23EF732850}" srcOrd="0" destOrd="0" presId="urn:microsoft.com/office/officeart/2005/8/layout/hierarchy1"/>
    <dgm:cxn modelId="{054EBC4A-F543-4CC0-B9D4-DD3BB4603153}" type="presParOf" srcId="{F7E062EA-C422-4676-BF88-400F45D8ECE7}" destId="{1FABA220-24B8-4C56-A36F-F71E8C69F156}" srcOrd="1" destOrd="0" presId="urn:microsoft.com/office/officeart/2005/8/layout/hierarchy1"/>
    <dgm:cxn modelId="{8AD777A5-2600-47B5-8C34-126EF20D0AD1}" type="presParOf" srcId="{1FABA220-24B8-4C56-A36F-F71E8C69F156}" destId="{D31EEC52-38C0-4975-B5DD-59CF88C5E360}" srcOrd="0" destOrd="0" presId="urn:microsoft.com/office/officeart/2005/8/layout/hierarchy1"/>
    <dgm:cxn modelId="{A2E35411-EC25-4FBC-B54E-48AB6A76531C}" type="presParOf" srcId="{D31EEC52-38C0-4975-B5DD-59CF88C5E360}" destId="{862F865F-170A-4D17-9574-981B6DA0C2EF}" srcOrd="0" destOrd="0" presId="urn:microsoft.com/office/officeart/2005/8/layout/hierarchy1"/>
    <dgm:cxn modelId="{A28FAA54-2A60-4029-9E0A-2D8B1A9FD9DD}" type="presParOf" srcId="{D31EEC52-38C0-4975-B5DD-59CF88C5E360}" destId="{638F0944-A6CD-4427-8F9A-672FBC50A3AC}" srcOrd="1" destOrd="0" presId="urn:microsoft.com/office/officeart/2005/8/layout/hierarchy1"/>
    <dgm:cxn modelId="{153EEE10-832A-4C64-843D-E2CDE6306343}" type="presParOf" srcId="{1FABA220-24B8-4C56-A36F-F71E8C69F156}" destId="{9AAB1172-9912-4607-91A9-364C1B243F3F}" srcOrd="1" destOrd="0" presId="urn:microsoft.com/office/officeart/2005/8/layout/hierarchy1"/>
    <dgm:cxn modelId="{FB0A74C1-ED7B-42D5-B224-4D170655A2E7}" type="presParOf" srcId="{9AAB1172-9912-4607-91A9-364C1B243F3F}" destId="{0DE6A515-FCFB-416D-ADE8-BE8EEA524E8D}" srcOrd="0" destOrd="0" presId="urn:microsoft.com/office/officeart/2005/8/layout/hierarchy1"/>
    <dgm:cxn modelId="{FF95ADF2-09B4-4B03-953A-01969B4B8C17}" type="presParOf" srcId="{9AAB1172-9912-4607-91A9-364C1B243F3F}" destId="{67A3CB0B-9BDD-42F1-8349-28035DB2F09D}" srcOrd="1" destOrd="0" presId="urn:microsoft.com/office/officeart/2005/8/layout/hierarchy1"/>
    <dgm:cxn modelId="{D3DF7D86-DE94-4E10-8BF3-1EBC2559C238}" type="presParOf" srcId="{67A3CB0B-9BDD-42F1-8349-28035DB2F09D}" destId="{426083D0-B808-4F04-B6E6-AC58D4B8DEEC}" srcOrd="0" destOrd="0" presId="urn:microsoft.com/office/officeart/2005/8/layout/hierarchy1"/>
    <dgm:cxn modelId="{13031DF4-CF3B-4A05-A137-C0360E53DF6E}" type="presParOf" srcId="{426083D0-B808-4F04-B6E6-AC58D4B8DEEC}" destId="{DBC73B97-E811-4E2A-B289-B42059D1AE69}" srcOrd="0" destOrd="0" presId="urn:microsoft.com/office/officeart/2005/8/layout/hierarchy1"/>
    <dgm:cxn modelId="{E8516AA2-CB98-4F3C-9358-DB57DF46F3DB}" type="presParOf" srcId="{426083D0-B808-4F04-B6E6-AC58D4B8DEEC}" destId="{827244A2-11CC-4AE2-8E5F-CF20FDB58590}" srcOrd="1" destOrd="0" presId="urn:microsoft.com/office/officeart/2005/8/layout/hierarchy1"/>
    <dgm:cxn modelId="{BCCFA095-B435-4C42-AE86-0C8034C7EB2E}" type="presParOf" srcId="{67A3CB0B-9BDD-42F1-8349-28035DB2F09D}" destId="{C22D5522-4323-4AB5-AF24-D6D1EBF3D993}" srcOrd="1" destOrd="0" presId="urn:microsoft.com/office/officeart/2005/8/layout/hierarchy1"/>
    <dgm:cxn modelId="{6987DF48-50C4-453A-B6F7-F7F74355450C}" type="presParOf" srcId="{C22D5522-4323-4AB5-AF24-D6D1EBF3D993}" destId="{733C5A93-71BE-4E0F-9AB0-E4F752DD4F86}" srcOrd="0" destOrd="0" presId="urn:microsoft.com/office/officeart/2005/8/layout/hierarchy1"/>
    <dgm:cxn modelId="{292771A1-193E-4D13-82DD-628020DB48C2}" type="presParOf" srcId="{C22D5522-4323-4AB5-AF24-D6D1EBF3D993}" destId="{D4A74095-2987-4202-816C-CE68821CAD0F}" srcOrd="1" destOrd="0" presId="urn:microsoft.com/office/officeart/2005/8/layout/hierarchy1"/>
    <dgm:cxn modelId="{8B00DC18-4E2D-42F0-A1CA-61FF0609BBD3}" type="presParOf" srcId="{D4A74095-2987-4202-816C-CE68821CAD0F}" destId="{F35065CE-6F78-472D-975F-4CCA42F18B5C}" srcOrd="0" destOrd="0" presId="urn:microsoft.com/office/officeart/2005/8/layout/hierarchy1"/>
    <dgm:cxn modelId="{39C6B39D-0586-49DD-A5AF-3F97B1766553}" type="presParOf" srcId="{F35065CE-6F78-472D-975F-4CCA42F18B5C}" destId="{21052E1D-A68F-4A9E-9CB8-0EA43090B0E2}" srcOrd="0" destOrd="0" presId="urn:microsoft.com/office/officeart/2005/8/layout/hierarchy1"/>
    <dgm:cxn modelId="{F30B34E7-4875-422E-BB28-10BD50ECFF99}" type="presParOf" srcId="{F35065CE-6F78-472D-975F-4CCA42F18B5C}" destId="{A027903C-4EF0-4DA6-AD70-D7019C330559}" srcOrd="1" destOrd="0" presId="urn:microsoft.com/office/officeart/2005/8/layout/hierarchy1"/>
    <dgm:cxn modelId="{67D9A005-C798-487C-B72D-1B4E6F244D7A}" type="presParOf" srcId="{D4A74095-2987-4202-816C-CE68821CAD0F}" destId="{C24FF154-E311-486A-A50B-EA2B2E9A8114}" srcOrd="1" destOrd="0" presId="urn:microsoft.com/office/officeart/2005/8/layout/hierarchy1"/>
    <dgm:cxn modelId="{6D3B5B5D-6E82-45E2-8772-A633041F9F1B}" type="presParOf" srcId="{F7E062EA-C422-4676-BF88-400F45D8ECE7}" destId="{B66A4724-838A-4112-A4E7-E20C0D5AA452}" srcOrd="2" destOrd="0" presId="urn:microsoft.com/office/officeart/2005/8/layout/hierarchy1"/>
    <dgm:cxn modelId="{E6CA0FCC-68EA-4EB8-A1B8-F348E7C36D16}" type="presParOf" srcId="{F7E062EA-C422-4676-BF88-400F45D8ECE7}" destId="{9F02F974-A497-4D05-A404-52DD1528E71D}" srcOrd="3" destOrd="0" presId="urn:microsoft.com/office/officeart/2005/8/layout/hierarchy1"/>
    <dgm:cxn modelId="{0B4003AB-8901-470B-AE3D-B6FBCA88AA9B}" type="presParOf" srcId="{9F02F974-A497-4D05-A404-52DD1528E71D}" destId="{771199BB-5438-4ECB-B7E6-DB7941E25BD3}" srcOrd="0" destOrd="0" presId="urn:microsoft.com/office/officeart/2005/8/layout/hierarchy1"/>
    <dgm:cxn modelId="{BC6EFEC7-DEE9-4854-AC4B-067593EF572F}" type="presParOf" srcId="{771199BB-5438-4ECB-B7E6-DB7941E25BD3}" destId="{56925148-35AF-4A2B-B6FB-004A44B95828}" srcOrd="0" destOrd="0" presId="urn:microsoft.com/office/officeart/2005/8/layout/hierarchy1"/>
    <dgm:cxn modelId="{13DE61CB-4CE0-45E8-898A-0EF7B9B85110}" type="presParOf" srcId="{771199BB-5438-4ECB-B7E6-DB7941E25BD3}" destId="{7C307A8A-AD12-48D1-893B-C1D8D90F102A}" srcOrd="1" destOrd="0" presId="urn:microsoft.com/office/officeart/2005/8/layout/hierarchy1"/>
    <dgm:cxn modelId="{EBC55C7A-84D8-4765-B39A-AE48095A607B}" type="presParOf" srcId="{9F02F974-A497-4D05-A404-52DD1528E71D}" destId="{E5AEE958-63C5-4602-8902-3D4B5C42A173}" srcOrd="1" destOrd="0" presId="urn:microsoft.com/office/officeart/2005/8/layout/hierarchy1"/>
    <dgm:cxn modelId="{993DB3A7-DA5D-43E3-AF37-6C139C9EDB58}" type="presParOf" srcId="{E5AEE958-63C5-4602-8902-3D4B5C42A173}" destId="{438E7164-7E67-451C-969C-E4474BA3C92A}" srcOrd="0" destOrd="0" presId="urn:microsoft.com/office/officeart/2005/8/layout/hierarchy1"/>
    <dgm:cxn modelId="{BAB14835-C747-4FBE-9582-EFBF3E7E0FAE}" type="presParOf" srcId="{E5AEE958-63C5-4602-8902-3D4B5C42A173}" destId="{CDEDE9FB-17A6-40B9-B12A-23BF58141174}" srcOrd="1" destOrd="0" presId="urn:microsoft.com/office/officeart/2005/8/layout/hierarchy1"/>
    <dgm:cxn modelId="{24BF744E-8915-4745-9FDE-32C88F4E8286}" type="presParOf" srcId="{CDEDE9FB-17A6-40B9-B12A-23BF58141174}" destId="{05219F61-5414-4431-84C5-282AA627515B}" srcOrd="0" destOrd="0" presId="urn:microsoft.com/office/officeart/2005/8/layout/hierarchy1"/>
    <dgm:cxn modelId="{7269D129-7F39-4F7C-B648-209F6AEAE722}" type="presParOf" srcId="{05219F61-5414-4431-84C5-282AA627515B}" destId="{64FC29A4-8D0D-47DB-B7C8-1C6B2CA49095}" srcOrd="0" destOrd="0" presId="urn:microsoft.com/office/officeart/2005/8/layout/hierarchy1"/>
    <dgm:cxn modelId="{C50792D6-9D76-4A51-9D53-F33704057BED}" type="presParOf" srcId="{05219F61-5414-4431-84C5-282AA627515B}" destId="{94807B29-FC1F-4DC9-A768-E495A905F374}" srcOrd="1" destOrd="0" presId="urn:microsoft.com/office/officeart/2005/8/layout/hierarchy1"/>
    <dgm:cxn modelId="{41397A75-BD04-4880-A23E-A48AC8532F48}" type="presParOf" srcId="{CDEDE9FB-17A6-40B9-B12A-23BF58141174}" destId="{AD0593CF-22A5-4A64-9DF7-ADC2E9CED45F}" srcOrd="1" destOrd="0" presId="urn:microsoft.com/office/officeart/2005/8/layout/hierarchy1"/>
    <dgm:cxn modelId="{1D9C301C-0A47-4EFA-989F-3B35B88D7CC8}" type="presParOf" srcId="{AD0593CF-22A5-4A64-9DF7-ADC2E9CED45F}" destId="{4D7797A5-433E-46FC-95AD-0502A00D557C}" srcOrd="0" destOrd="0" presId="urn:microsoft.com/office/officeart/2005/8/layout/hierarchy1"/>
    <dgm:cxn modelId="{ED1D1595-A883-4F3A-9380-D7EEE8AB57CE}" type="presParOf" srcId="{AD0593CF-22A5-4A64-9DF7-ADC2E9CED45F}" destId="{C5FFF315-F242-4FB3-9070-A95C13FB987C}" srcOrd="1" destOrd="0" presId="urn:microsoft.com/office/officeart/2005/8/layout/hierarchy1"/>
    <dgm:cxn modelId="{076802A7-5016-46C4-A65E-C08EDE462625}" type="presParOf" srcId="{C5FFF315-F242-4FB3-9070-A95C13FB987C}" destId="{9B427060-3A18-4D9B-9653-D9FD87EBA527}" srcOrd="0" destOrd="0" presId="urn:microsoft.com/office/officeart/2005/8/layout/hierarchy1"/>
    <dgm:cxn modelId="{3467CF2E-2C80-4CE0-BA33-CBACC936F5EB}" type="presParOf" srcId="{9B427060-3A18-4D9B-9653-D9FD87EBA527}" destId="{BAC6992C-58AB-4380-8BB2-3DE1A239DE46}" srcOrd="0" destOrd="0" presId="urn:microsoft.com/office/officeart/2005/8/layout/hierarchy1"/>
    <dgm:cxn modelId="{A5D09CB5-9631-46DF-B847-549335584756}" type="presParOf" srcId="{9B427060-3A18-4D9B-9653-D9FD87EBA527}" destId="{6097B5C6-A3F5-4F94-8D0C-51B82A12AF9E}" srcOrd="1" destOrd="0" presId="urn:microsoft.com/office/officeart/2005/8/layout/hierarchy1"/>
    <dgm:cxn modelId="{39E715B1-D911-4317-B171-630958490AC9}" type="presParOf" srcId="{C5FFF315-F242-4FB3-9070-A95C13FB987C}" destId="{DFF139E3-844B-47E9-B1DD-15B2BEEB6EDA}" srcOrd="1" destOrd="0" presId="urn:microsoft.com/office/officeart/2005/8/layout/hierarchy1"/>
    <dgm:cxn modelId="{E5FA2425-7860-4CEF-A89A-73AE3F08FE42}" type="presParOf" srcId="{F7E062EA-C422-4676-BF88-400F45D8ECE7}" destId="{E9416613-EEB3-4283-B4ED-76CC2F0C3D41}" srcOrd="4" destOrd="0" presId="urn:microsoft.com/office/officeart/2005/8/layout/hierarchy1"/>
    <dgm:cxn modelId="{32C2B5A9-94FC-4DCD-8B8D-D64091C0024B}" type="presParOf" srcId="{F7E062EA-C422-4676-BF88-400F45D8ECE7}" destId="{51C8D41A-633F-48E8-9F02-D583AC63858B}" srcOrd="5" destOrd="0" presId="urn:microsoft.com/office/officeart/2005/8/layout/hierarchy1"/>
    <dgm:cxn modelId="{783504DB-314B-4D37-AF54-CEE103A39437}" type="presParOf" srcId="{51C8D41A-633F-48E8-9F02-D583AC63858B}" destId="{367BF5D7-1A3D-4298-A7CD-ED0254E4C9B7}" srcOrd="0" destOrd="0" presId="urn:microsoft.com/office/officeart/2005/8/layout/hierarchy1"/>
    <dgm:cxn modelId="{AFC84481-5855-4176-B43C-5E4C62A5955B}" type="presParOf" srcId="{367BF5D7-1A3D-4298-A7CD-ED0254E4C9B7}" destId="{8EA90168-1A19-4D9B-AADC-54C5B9CD9784}" srcOrd="0" destOrd="0" presId="urn:microsoft.com/office/officeart/2005/8/layout/hierarchy1"/>
    <dgm:cxn modelId="{2A660597-1115-45D1-9104-489E0D9E8A53}" type="presParOf" srcId="{367BF5D7-1A3D-4298-A7CD-ED0254E4C9B7}" destId="{AA6D2B8F-BDC9-4E9F-91C3-F1D2421167AB}" srcOrd="1" destOrd="0" presId="urn:microsoft.com/office/officeart/2005/8/layout/hierarchy1"/>
    <dgm:cxn modelId="{B81840C9-4D1B-4F6A-B72F-AFC34B776F7F}" type="presParOf" srcId="{51C8D41A-633F-48E8-9F02-D583AC63858B}" destId="{A55127FA-C165-4A57-81B5-803BB2ECC784}" srcOrd="1" destOrd="0" presId="urn:microsoft.com/office/officeart/2005/8/layout/hierarchy1"/>
    <dgm:cxn modelId="{F1C63F0D-40DF-4FB5-924D-12F41F13652D}" type="presParOf" srcId="{A55127FA-C165-4A57-81B5-803BB2ECC784}" destId="{252F357E-6D9F-4A61-AFF0-D48788D31913}" srcOrd="0" destOrd="0" presId="urn:microsoft.com/office/officeart/2005/8/layout/hierarchy1"/>
    <dgm:cxn modelId="{1F7130F4-DCCC-4B60-95E2-96F6EADAAEBE}" type="presParOf" srcId="{A55127FA-C165-4A57-81B5-803BB2ECC784}" destId="{A4589D95-D6F8-4DCA-8198-F8FFD62543B4}" srcOrd="1" destOrd="0" presId="urn:microsoft.com/office/officeart/2005/8/layout/hierarchy1"/>
    <dgm:cxn modelId="{A486BE3A-FB2F-468E-9792-4BBE8B57489F}" type="presParOf" srcId="{A4589D95-D6F8-4DCA-8198-F8FFD62543B4}" destId="{F6A6E827-75E2-4C97-A02E-8013F0097F4C}" srcOrd="0" destOrd="0" presId="urn:microsoft.com/office/officeart/2005/8/layout/hierarchy1"/>
    <dgm:cxn modelId="{7C778CA9-1283-49DE-9AC4-9C72A5A351F0}" type="presParOf" srcId="{F6A6E827-75E2-4C97-A02E-8013F0097F4C}" destId="{AD72466E-AE95-4003-AC89-FDEA04EA6B99}" srcOrd="0" destOrd="0" presId="urn:microsoft.com/office/officeart/2005/8/layout/hierarchy1"/>
    <dgm:cxn modelId="{921E798B-CD61-446D-B82F-0644B619D9C4}" type="presParOf" srcId="{F6A6E827-75E2-4C97-A02E-8013F0097F4C}" destId="{63CC4BC2-715E-41CD-8093-8090C79503BF}" srcOrd="1" destOrd="0" presId="urn:microsoft.com/office/officeart/2005/8/layout/hierarchy1"/>
    <dgm:cxn modelId="{138504A1-A598-4FF7-B61E-798C366928A7}" type="presParOf" srcId="{A4589D95-D6F8-4DCA-8198-F8FFD62543B4}" destId="{A44BECD3-4BB0-41BF-AF88-C230642C8289}" srcOrd="1" destOrd="0" presId="urn:microsoft.com/office/officeart/2005/8/layout/hierarchy1"/>
    <dgm:cxn modelId="{8F13F8B2-5580-42F5-9384-218BD394FAB4}" type="presParOf" srcId="{A44BECD3-4BB0-41BF-AF88-C230642C8289}" destId="{DF71E9CD-D569-45E2-AE43-8DB1EA8AF137}" srcOrd="0" destOrd="0" presId="urn:microsoft.com/office/officeart/2005/8/layout/hierarchy1"/>
    <dgm:cxn modelId="{6062664D-06AB-4092-9C35-AC24927BB65E}" type="presParOf" srcId="{A44BECD3-4BB0-41BF-AF88-C230642C8289}" destId="{F1C59546-A2B0-4BA8-A971-DAF4F0B256A7}" srcOrd="1" destOrd="0" presId="urn:microsoft.com/office/officeart/2005/8/layout/hierarchy1"/>
    <dgm:cxn modelId="{306B4FCB-DD86-4A9F-B196-3D66BD93907F}" type="presParOf" srcId="{F1C59546-A2B0-4BA8-A971-DAF4F0B256A7}" destId="{40BE7D46-A895-41E7-AEA3-A3F1435D6F8E}" srcOrd="0" destOrd="0" presId="urn:microsoft.com/office/officeart/2005/8/layout/hierarchy1"/>
    <dgm:cxn modelId="{CD0EBD84-9D36-4314-BC66-18BDBA50EF41}" type="presParOf" srcId="{40BE7D46-A895-41E7-AEA3-A3F1435D6F8E}" destId="{5CA1B7B3-39E8-49E2-8A09-D9DF7FBD38EF}" srcOrd="0" destOrd="0" presId="urn:microsoft.com/office/officeart/2005/8/layout/hierarchy1"/>
    <dgm:cxn modelId="{66941F4A-A846-4C4B-993E-7A6B89DE3A48}" type="presParOf" srcId="{40BE7D46-A895-41E7-AEA3-A3F1435D6F8E}" destId="{90A6526F-EA09-4787-AD56-3B682ABB4556}" srcOrd="1" destOrd="0" presId="urn:microsoft.com/office/officeart/2005/8/layout/hierarchy1"/>
    <dgm:cxn modelId="{45625B63-0645-4FC1-B30E-DEF8BDB65BDC}" type="presParOf" srcId="{F1C59546-A2B0-4BA8-A971-DAF4F0B256A7}" destId="{EE5718B7-88BD-4DD4-BB4C-7433C6E5A7F8}" srcOrd="1" destOrd="0" presId="urn:microsoft.com/office/officeart/2005/8/layout/hierarchy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1E9CD-D569-45E2-AE43-8DB1EA8AF137}">
      <dsp:nvSpPr>
        <dsp:cNvPr id="0" name=""/>
        <dsp:cNvSpPr/>
      </dsp:nvSpPr>
      <dsp:spPr>
        <a:xfrm>
          <a:off x="4866092" y="5087628"/>
          <a:ext cx="91440" cy="2105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526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F357E-6D9F-4A61-AFF0-D48788D31913}">
      <dsp:nvSpPr>
        <dsp:cNvPr id="0" name=""/>
        <dsp:cNvSpPr/>
      </dsp:nvSpPr>
      <dsp:spPr>
        <a:xfrm>
          <a:off x="4866092" y="4575533"/>
          <a:ext cx="91440" cy="2105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526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16613-EEB3-4283-B4ED-76CC2F0C3D41}">
      <dsp:nvSpPr>
        <dsp:cNvPr id="0" name=""/>
        <dsp:cNvSpPr/>
      </dsp:nvSpPr>
      <dsp:spPr>
        <a:xfrm>
          <a:off x="3840632" y="3905348"/>
          <a:ext cx="1071180" cy="210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467"/>
              </a:lnTo>
              <a:lnTo>
                <a:pt x="1071180" y="143467"/>
              </a:lnTo>
              <a:lnTo>
                <a:pt x="1071180" y="210526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7797A5-433E-46FC-95AD-0502A00D557C}">
      <dsp:nvSpPr>
        <dsp:cNvPr id="0" name=""/>
        <dsp:cNvSpPr/>
      </dsp:nvSpPr>
      <dsp:spPr>
        <a:xfrm>
          <a:off x="3809859" y="5076334"/>
          <a:ext cx="91440" cy="2419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4929"/>
              </a:lnTo>
              <a:lnTo>
                <a:pt x="62122" y="174929"/>
              </a:lnTo>
              <a:lnTo>
                <a:pt x="62122" y="24198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E7164-7E67-451C-969C-E4474BA3C92A}">
      <dsp:nvSpPr>
        <dsp:cNvPr id="0" name=""/>
        <dsp:cNvSpPr/>
      </dsp:nvSpPr>
      <dsp:spPr>
        <a:xfrm>
          <a:off x="3809859" y="4575533"/>
          <a:ext cx="91440" cy="2105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526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6A4724-838A-4112-A4E7-E20C0D5AA452}">
      <dsp:nvSpPr>
        <dsp:cNvPr id="0" name=""/>
        <dsp:cNvSpPr/>
      </dsp:nvSpPr>
      <dsp:spPr>
        <a:xfrm>
          <a:off x="3794912" y="3905348"/>
          <a:ext cx="91440" cy="2105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3467"/>
              </a:lnTo>
              <a:lnTo>
                <a:pt x="60667" y="143467"/>
              </a:lnTo>
              <a:lnTo>
                <a:pt x="60667" y="210526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C5A93-71BE-4E0F-9AB0-E4F752DD4F86}">
      <dsp:nvSpPr>
        <dsp:cNvPr id="0" name=""/>
        <dsp:cNvSpPr/>
      </dsp:nvSpPr>
      <dsp:spPr>
        <a:xfrm>
          <a:off x="2736638" y="5069375"/>
          <a:ext cx="91440" cy="2394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2389"/>
              </a:lnTo>
              <a:lnTo>
                <a:pt x="49252" y="172389"/>
              </a:lnTo>
              <a:lnTo>
                <a:pt x="49252" y="23944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6A515-FCFB-416D-ADE8-BE8EEA524E8D}">
      <dsp:nvSpPr>
        <dsp:cNvPr id="0" name=""/>
        <dsp:cNvSpPr/>
      </dsp:nvSpPr>
      <dsp:spPr>
        <a:xfrm>
          <a:off x="2736638" y="4604023"/>
          <a:ext cx="91440" cy="179701"/>
        </a:xfrm>
        <a:custGeom>
          <a:avLst/>
          <a:gdLst/>
          <a:ahLst/>
          <a:cxnLst/>
          <a:rect l="0" t="0" r="0" b="0"/>
          <a:pathLst>
            <a:path>
              <a:moveTo>
                <a:pt x="49252" y="0"/>
              </a:moveTo>
              <a:lnTo>
                <a:pt x="49252" y="112642"/>
              </a:lnTo>
              <a:lnTo>
                <a:pt x="45720" y="112642"/>
              </a:lnTo>
              <a:lnTo>
                <a:pt x="45720" y="179701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0BF6B7-81DA-4081-BD4C-2E23EF732850}">
      <dsp:nvSpPr>
        <dsp:cNvPr id="0" name=""/>
        <dsp:cNvSpPr/>
      </dsp:nvSpPr>
      <dsp:spPr>
        <a:xfrm>
          <a:off x="2785890" y="3905348"/>
          <a:ext cx="1054741" cy="212429"/>
        </a:xfrm>
        <a:custGeom>
          <a:avLst/>
          <a:gdLst/>
          <a:ahLst/>
          <a:cxnLst/>
          <a:rect l="0" t="0" r="0" b="0"/>
          <a:pathLst>
            <a:path>
              <a:moveTo>
                <a:pt x="1054741" y="0"/>
              </a:moveTo>
              <a:lnTo>
                <a:pt x="1054741" y="145370"/>
              </a:lnTo>
              <a:lnTo>
                <a:pt x="0" y="145370"/>
              </a:lnTo>
              <a:lnTo>
                <a:pt x="0" y="212429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5FFCD4-97FE-4BA7-9582-2E47F2B6BD1D}">
      <dsp:nvSpPr>
        <dsp:cNvPr id="0" name=""/>
        <dsp:cNvSpPr/>
      </dsp:nvSpPr>
      <dsp:spPr>
        <a:xfrm>
          <a:off x="3514209" y="2672399"/>
          <a:ext cx="326422" cy="210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467"/>
              </a:lnTo>
              <a:lnTo>
                <a:pt x="326422" y="143467"/>
              </a:lnTo>
              <a:lnTo>
                <a:pt x="326422" y="210526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63B05-39A3-4570-BA33-FFBD581E46A8}">
      <dsp:nvSpPr>
        <dsp:cNvPr id="0" name=""/>
        <dsp:cNvSpPr/>
      </dsp:nvSpPr>
      <dsp:spPr>
        <a:xfrm>
          <a:off x="3048738" y="2227493"/>
          <a:ext cx="465470" cy="210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467"/>
              </a:lnTo>
              <a:lnTo>
                <a:pt x="465470" y="143467"/>
              </a:lnTo>
              <a:lnTo>
                <a:pt x="465470" y="210526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869FCD-6A5E-41B4-B0CB-97B7F6556B3C}">
      <dsp:nvSpPr>
        <dsp:cNvPr id="0" name=""/>
        <dsp:cNvSpPr/>
      </dsp:nvSpPr>
      <dsp:spPr>
        <a:xfrm>
          <a:off x="799882" y="2672399"/>
          <a:ext cx="1176147" cy="567975"/>
        </a:xfrm>
        <a:custGeom>
          <a:avLst/>
          <a:gdLst/>
          <a:ahLst/>
          <a:cxnLst/>
          <a:rect l="0" t="0" r="0" b="0"/>
          <a:pathLst>
            <a:path>
              <a:moveTo>
                <a:pt x="1176147" y="0"/>
              </a:moveTo>
              <a:lnTo>
                <a:pt x="1176147" y="500916"/>
              </a:lnTo>
              <a:lnTo>
                <a:pt x="0" y="500916"/>
              </a:lnTo>
              <a:lnTo>
                <a:pt x="0" y="567975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62D0BF-38A9-44AF-9E8A-87280034ED90}">
      <dsp:nvSpPr>
        <dsp:cNvPr id="0" name=""/>
        <dsp:cNvSpPr/>
      </dsp:nvSpPr>
      <dsp:spPr>
        <a:xfrm>
          <a:off x="1976030" y="2227493"/>
          <a:ext cx="1072708" cy="210526"/>
        </a:xfrm>
        <a:custGeom>
          <a:avLst/>
          <a:gdLst/>
          <a:ahLst/>
          <a:cxnLst/>
          <a:rect l="0" t="0" r="0" b="0"/>
          <a:pathLst>
            <a:path>
              <a:moveTo>
                <a:pt x="1072708" y="0"/>
              </a:moveTo>
              <a:lnTo>
                <a:pt x="1072708" y="143467"/>
              </a:lnTo>
              <a:lnTo>
                <a:pt x="0" y="143467"/>
              </a:lnTo>
              <a:lnTo>
                <a:pt x="0" y="210526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082EA-C5CB-42B9-A84C-80FE9DCBD9B8}">
      <dsp:nvSpPr>
        <dsp:cNvPr id="0" name=""/>
        <dsp:cNvSpPr/>
      </dsp:nvSpPr>
      <dsp:spPr>
        <a:xfrm>
          <a:off x="2888386" y="1557308"/>
          <a:ext cx="160352" cy="210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467"/>
              </a:lnTo>
              <a:lnTo>
                <a:pt x="160352" y="143467"/>
              </a:lnTo>
              <a:lnTo>
                <a:pt x="160352" y="210526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B96B31-2822-4924-82B6-A7CA10515E1E}">
      <dsp:nvSpPr>
        <dsp:cNvPr id="0" name=""/>
        <dsp:cNvSpPr/>
      </dsp:nvSpPr>
      <dsp:spPr>
        <a:xfrm>
          <a:off x="1981511" y="1130200"/>
          <a:ext cx="906874" cy="210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467"/>
              </a:lnTo>
              <a:lnTo>
                <a:pt x="906874" y="143467"/>
              </a:lnTo>
              <a:lnTo>
                <a:pt x="906874" y="210526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5DFAB-753D-4892-A200-34CA31D43D84}">
      <dsp:nvSpPr>
        <dsp:cNvPr id="0" name=""/>
        <dsp:cNvSpPr/>
      </dsp:nvSpPr>
      <dsp:spPr>
        <a:xfrm>
          <a:off x="511058" y="1558861"/>
          <a:ext cx="229069" cy="210526"/>
        </a:xfrm>
        <a:custGeom>
          <a:avLst/>
          <a:gdLst/>
          <a:ahLst/>
          <a:cxnLst/>
          <a:rect l="0" t="0" r="0" b="0"/>
          <a:pathLst>
            <a:path>
              <a:moveTo>
                <a:pt x="229069" y="0"/>
              </a:moveTo>
              <a:lnTo>
                <a:pt x="229069" y="143467"/>
              </a:lnTo>
              <a:lnTo>
                <a:pt x="0" y="143467"/>
              </a:lnTo>
              <a:lnTo>
                <a:pt x="0" y="210526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60488-3825-4178-89C5-C28911BDC72F}">
      <dsp:nvSpPr>
        <dsp:cNvPr id="0" name=""/>
        <dsp:cNvSpPr/>
      </dsp:nvSpPr>
      <dsp:spPr>
        <a:xfrm>
          <a:off x="740128" y="1130200"/>
          <a:ext cx="1241383" cy="210526"/>
        </a:xfrm>
        <a:custGeom>
          <a:avLst/>
          <a:gdLst/>
          <a:ahLst/>
          <a:cxnLst/>
          <a:rect l="0" t="0" r="0" b="0"/>
          <a:pathLst>
            <a:path>
              <a:moveTo>
                <a:pt x="1241383" y="0"/>
              </a:moveTo>
              <a:lnTo>
                <a:pt x="1241383" y="143467"/>
              </a:lnTo>
              <a:lnTo>
                <a:pt x="0" y="143467"/>
              </a:lnTo>
              <a:lnTo>
                <a:pt x="0" y="210526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D852E-2F31-4EC7-9FC2-D86296D16389}">
      <dsp:nvSpPr>
        <dsp:cNvPr id="0" name=""/>
        <dsp:cNvSpPr/>
      </dsp:nvSpPr>
      <dsp:spPr>
        <a:xfrm>
          <a:off x="1935791" y="460015"/>
          <a:ext cx="91440" cy="2105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526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8416EF-265B-454F-B209-D4A271CAC315}">
      <dsp:nvSpPr>
        <dsp:cNvPr id="0" name=""/>
        <dsp:cNvSpPr/>
      </dsp:nvSpPr>
      <dsp:spPr>
        <a:xfrm>
          <a:off x="1368131" y="356"/>
          <a:ext cx="1226760" cy="4596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F23F00-ABBD-4BF3-9F14-5D67E6947B27}">
      <dsp:nvSpPr>
        <dsp:cNvPr id="0" name=""/>
        <dsp:cNvSpPr/>
      </dsp:nvSpPr>
      <dsp:spPr>
        <a:xfrm>
          <a:off x="1448561" y="76765"/>
          <a:ext cx="1226760" cy="459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Identifying erosion</a:t>
          </a:r>
          <a:endParaRPr lang="en-GB" sz="1000" kern="1200" dirty="0"/>
        </a:p>
      </dsp:txBody>
      <dsp:txXfrm>
        <a:off x="1462024" y="90228"/>
        <a:ext cx="1199834" cy="432732"/>
      </dsp:txXfrm>
    </dsp:sp>
    <dsp:sp modelId="{6C5D7FB3-4265-4415-BB71-B4E8C0DD1C98}">
      <dsp:nvSpPr>
        <dsp:cNvPr id="0" name=""/>
        <dsp:cNvSpPr/>
      </dsp:nvSpPr>
      <dsp:spPr>
        <a:xfrm>
          <a:off x="1387274" y="670541"/>
          <a:ext cx="1188474" cy="4596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3E16C8-7E85-443D-9956-0BEF17C3BE0C}">
      <dsp:nvSpPr>
        <dsp:cNvPr id="0" name=""/>
        <dsp:cNvSpPr/>
      </dsp:nvSpPr>
      <dsp:spPr>
        <a:xfrm>
          <a:off x="1467704" y="746950"/>
          <a:ext cx="1188474" cy="459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Socio-economic values?</a:t>
          </a:r>
          <a:endParaRPr lang="en-GB" sz="1000" kern="1200" dirty="0"/>
        </a:p>
      </dsp:txBody>
      <dsp:txXfrm>
        <a:off x="1481167" y="760413"/>
        <a:ext cx="1161548" cy="432732"/>
      </dsp:txXfrm>
    </dsp:sp>
    <dsp:sp modelId="{B3199B22-9FB6-44F2-8D50-70F1F6F80128}">
      <dsp:nvSpPr>
        <dsp:cNvPr id="0" name=""/>
        <dsp:cNvSpPr/>
      </dsp:nvSpPr>
      <dsp:spPr>
        <a:xfrm>
          <a:off x="604514" y="1340726"/>
          <a:ext cx="271227" cy="218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35CFDF9-A318-422E-9B05-ACCD03A4119D}">
      <dsp:nvSpPr>
        <dsp:cNvPr id="0" name=""/>
        <dsp:cNvSpPr/>
      </dsp:nvSpPr>
      <dsp:spPr>
        <a:xfrm>
          <a:off x="684944" y="1417134"/>
          <a:ext cx="271227" cy="2181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No</a:t>
          </a:r>
          <a:endParaRPr lang="en-GB" sz="1000" kern="1200" dirty="0"/>
        </a:p>
      </dsp:txBody>
      <dsp:txXfrm>
        <a:off x="691333" y="1423523"/>
        <a:ext cx="258449" cy="205357"/>
      </dsp:txXfrm>
    </dsp:sp>
    <dsp:sp modelId="{342FF97A-690B-4F51-B978-0712308A207B}">
      <dsp:nvSpPr>
        <dsp:cNvPr id="0" name=""/>
        <dsp:cNvSpPr/>
      </dsp:nvSpPr>
      <dsp:spPr>
        <a:xfrm>
          <a:off x="149122" y="1769387"/>
          <a:ext cx="723872" cy="4596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8FBBFBA-D40E-4814-8E79-390CEA1E8799}">
      <dsp:nvSpPr>
        <dsp:cNvPr id="0" name=""/>
        <dsp:cNvSpPr/>
      </dsp:nvSpPr>
      <dsp:spPr>
        <a:xfrm>
          <a:off x="229553" y="1845796"/>
          <a:ext cx="723872" cy="459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No action</a:t>
          </a:r>
          <a:endParaRPr lang="en-GB" sz="1000" kern="1200" dirty="0"/>
        </a:p>
      </dsp:txBody>
      <dsp:txXfrm>
        <a:off x="243016" y="1859259"/>
        <a:ext cx="696946" cy="432732"/>
      </dsp:txXfrm>
    </dsp:sp>
    <dsp:sp modelId="{D514A9EC-9AAF-48FC-931B-21BEC5D699A8}">
      <dsp:nvSpPr>
        <dsp:cNvPr id="0" name=""/>
        <dsp:cNvSpPr/>
      </dsp:nvSpPr>
      <dsp:spPr>
        <a:xfrm>
          <a:off x="2670244" y="1340726"/>
          <a:ext cx="436284" cy="216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F6EBBC-23BB-4948-B6D7-FE3347C606F7}">
      <dsp:nvSpPr>
        <dsp:cNvPr id="0" name=""/>
        <dsp:cNvSpPr/>
      </dsp:nvSpPr>
      <dsp:spPr>
        <a:xfrm>
          <a:off x="2750674" y="1417134"/>
          <a:ext cx="436284" cy="216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Yes</a:t>
          </a:r>
          <a:endParaRPr lang="en-GB" sz="1000" kern="1200" dirty="0"/>
        </a:p>
      </dsp:txBody>
      <dsp:txXfrm>
        <a:off x="2757017" y="1423477"/>
        <a:ext cx="423598" cy="203896"/>
      </dsp:txXfrm>
    </dsp:sp>
    <dsp:sp modelId="{2CC51881-62F9-4B7C-997D-101B054CEF11}">
      <dsp:nvSpPr>
        <dsp:cNvPr id="0" name=""/>
        <dsp:cNvSpPr/>
      </dsp:nvSpPr>
      <dsp:spPr>
        <a:xfrm>
          <a:off x="1904318" y="1767834"/>
          <a:ext cx="2288839" cy="4596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561958D-D852-45CB-BB1A-4602BC51865C}">
      <dsp:nvSpPr>
        <dsp:cNvPr id="0" name=""/>
        <dsp:cNvSpPr/>
      </dsp:nvSpPr>
      <dsp:spPr>
        <a:xfrm>
          <a:off x="1984748" y="1844243"/>
          <a:ext cx="2288839" cy="459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Should the bank be protected?</a:t>
          </a:r>
          <a:endParaRPr lang="en-GB" sz="10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Authorising procedure</a:t>
          </a:r>
          <a:endParaRPr lang="en-GB" sz="1000" kern="1200" dirty="0"/>
        </a:p>
      </dsp:txBody>
      <dsp:txXfrm>
        <a:off x="1998211" y="1857706"/>
        <a:ext cx="2261913" cy="432732"/>
      </dsp:txXfrm>
    </dsp:sp>
    <dsp:sp modelId="{840F1163-26D5-479E-8D8D-6C81F6F1A633}">
      <dsp:nvSpPr>
        <dsp:cNvPr id="0" name=""/>
        <dsp:cNvSpPr/>
      </dsp:nvSpPr>
      <dsp:spPr>
        <a:xfrm>
          <a:off x="1826083" y="2438019"/>
          <a:ext cx="299892" cy="234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D17F40D-A8B3-4EDB-B169-9F446529C39A}">
      <dsp:nvSpPr>
        <dsp:cNvPr id="0" name=""/>
        <dsp:cNvSpPr/>
      </dsp:nvSpPr>
      <dsp:spPr>
        <a:xfrm>
          <a:off x="1906513" y="2514427"/>
          <a:ext cx="299892" cy="234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No</a:t>
          </a:r>
          <a:endParaRPr lang="en-GB" sz="1000" kern="1200" dirty="0"/>
        </a:p>
      </dsp:txBody>
      <dsp:txXfrm>
        <a:off x="1913378" y="2521292"/>
        <a:ext cx="286162" cy="220649"/>
      </dsp:txXfrm>
    </dsp:sp>
    <dsp:sp modelId="{149EFFF1-7C4F-44B2-8CE0-8F9B5B306DC5}">
      <dsp:nvSpPr>
        <dsp:cNvPr id="0" name=""/>
        <dsp:cNvSpPr/>
      </dsp:nvSpPr>
      <dsp:spPr>
        <a:xfrm>
          <a:off x="427946" y="3240374"/>
          <a:ext cx="743872" cy="3501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B589C85-311C-48CF-BA42-4B7369394D48}">
      <dsp:nvSpPr>
        <dsp:cNvPr id="0" name=""/>
        <dsp:cNvSpPr/>
      </dsp:nvSpPr>
      <dsp:spPr>
        <a:xfrm>
          <a:off x="508376" y="3316783"/>
          <a:ext cx="743872" cy="3501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Retreat or adaptation </a:t>
          </a:r>
          <a:endParaRPr lang="en-GB" sz="1000" kern="1200" dirty="0"/>
        </a:p>
      </dsp:txBody>
      <dsp:txXfrm>
        <a:off x="518633" y="3327040"/>
        <a:ext cx="723358" cy="329672"/>
      </dsp:txXfrm>
    </dsp:sp>
    <dsp:sp modelId="{8B851466-6086-4880-A22D-CA781AE80FAD}">
      <dsp:nvSpPr>
        <dsp:cNvPr id="0" name=""/>
        <dsp:cNvSpPr/>
      </dsp:nvSpPr>
      <dsp:spPr>
        <a:xfrm>
          <a:off x="3306790" y="2438019"/>
          <a:ext cx="414836" cy="234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6B75504-B59E-4BBC-9396-AB235E122581}">
      <dsp:nvSpPr>
        <dsp:cNvPr id="0" name=""/>
        <dsp:cNvSpPr/>
      </dsp:nvSpPr>
      <dsp:spPr>
        <a:xfrm>
          <a:off x="3387221" y="2514427"/>
          <a:ext cx="414836" cy="234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noProof="0" dirty="0" smtClean="0"/>
            <a:t>Yes</a:t>
          </a:r>
          <a:endParaRPr lang="en-GB" sz="1000" kern="1200" noProof="0" dirty="0"/>
        </a:p>
      </dsp:txBody>
      <dsp:txXfrm>
        <a:off x="3394086" y="2521292"/>
        <a:ext cx="401106" cy="220649"/>
      </dsp:txXfrm>
    </dsp:sp>
    <dsp:sp modelId="{E704D12C-68C5-4E95-B2DF-D0CFF28E2B44}">
      <dsp:nvSpPr>
        <dsp:cNvPr id="0" name=""/>
        <dsp:cNvSpPr/>
      </dsp:nvSpPr>
      <dsp:spPr>
        <a:xfrm>
          <a:off x="2835249" y="2882925"/>
          <a:ext cx="2010764" cy="102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A7F7B88-7BC6-435D-803B-CC617AD8D0ED}">
      <dsp:nvSpPr>
        <dsp:cNvPr id="0" name=""/>
        <dsp:cNvSpPr/>
      </dsp:nvSpPr>
      <dsp:spPr>
        <a:xfrm>
          <a:off x="2915680" y="2959334"/>
          <a:ext cx="2010764" cy="1022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Type of bank protection:</a:t>
          </a:r>
          <a:endParaRPr lang="en-GB" sz="1000" kern="1200" dirty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- </a:t>
          </a:r>
          <a:r>
            <a:rPr lang="en-GB" sz="1000" kern="1200" dirty="0" smtClean="0"/>
            <a:t>Biological</a:t>
          </a:r>
          <a:endParaRPr lang="en-GB" sz="1000" kern="1200" dirty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- </a:t>
          </a:r>
          <a:r>
            <a:rPr lang="en-GB" sz="1000" kern="1200" dirty="0" smtClean="0"/>
            <a:t>Tech-biological</a:t>
          </a:r>
          <a:endParaRPr lang="en-GB" sz="1000" kern="1200" dirty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- </a:t>
          </a:r>
          <a:r>
            <a:rPr lang="en-GB" sz="1000" kern="1200" dirty="0" smtClean="0"/>
            <a:t>Hard structure</a:t>
          </a:r>
          <a:endParaRPr lang="en-GB" sz="1000" kern="1200" dirty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Environmental impact analysis</a:t>
          </a:r>
          <a:endParaRPr lang="en-GB" sz="1000" kern="1200" dirty="0"/>
        </a:p>
      </dsp:txBody>
      <dsp:txXfrm>
        <a:off x="2945626" y="2989280"/>
        <a:ext cx="1950872" cy="962531"/>
      </dsp:txXfrm>
    </dsp:sp>
    <dsp:sp modelId="{862F865F-170A-4D17-9574-981B6DA0C2EF}">
      <dsp:nvSpPr>
        <dsp:cNvPr id="0" name=""/>
        <dsp:cNvSpPr/>
      </dsp:nvSpPr>
      <dsp:spPr>
        <a:xfrm>
          <a:off x="2393747" y="4117777"/>
          <a:ext cx="784286" cy="4862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38F0944-A6CD-4427-8F9A-672FBC50A3AC}">
      <dsp:nvSpPr>
        <dsp:cNvPr id="0" name=""/>
        <dsp:cNvSpPr/>
      </dsp:nvSpPr>
      <dsp:spPr>
        <a:xfrm>
          <a:off x="2474177" y="4194186"/>
          <a:ext cx="784286" cy="486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noProof="0" dirty="0" smtClean="0"/>
            <a:t>Biological </a:t>
          </a:r>
          <a:endParaRPr lang="en-GB" sz="1000" kern="1200" noProof="0" dirty="0"/>
        </a:p>
      </dsp:txBody>
      <dsp:txXfrm>
        <a:off x="2488419" y="4208428"/>
        <a:ext cx="755802" cy="457761"/>
      </dsp:txXfrm>
    </dsp:sp>
    <dsp:sp modelId="{DBC73B97-E811-4E2A-B289-B42059D1AE69}">
      <dsp:nvSpPr>
        <dsp:cNvPr id="0" name=""/>
        <dsp:cNvSpPr/>
      </dsp:nvSpPr>
      <dsp:spPr>
        <a:xfrm>
          <a:off x="2359248" y="4783724"/>
          <a:ext cx="846220" cy="2856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27244A2-11CC-4AE2-8E5F-CF20FDB58590}">
      <dsp:nvSpPr>
        <dsp:cNvPr id="0" name=""/>
        <dsp:cNvSpPr/>
      </dsp:nvSpPr>
      <dsp:spPr>
        <a:xfrm>
          <a:off x="2439678" y="4860133"/>
          <a:ext cx="846220" cy="285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Design</a:t>
          </a:r>
          <a:endParaRPr lang="en-GB" sz="1000" kern="1200" dirty="0"/>
        </a:p>
      </dsp:txBody>
      <dsp:txXfrm>
        <a:off x="2448044" y="4868499"/>
        <a:ext cx="829488" cy="268918"/>
      </dsp:txXfrm>
    </dsp:sp>
    <dsp:sp modelId="{21052E1D-A68F-4A9E-9CB8-0EA43090B0E2}">
      <dsp:nvSpPr>
        <dsp:cNvPr id="0" name=""/>
        <dsp:cNvSpPr/>
      </dsp:nvSpPr>
      <dsp:spPr>
        <a:xfrm>
          <a:off x="2302778" y="5308822"/>
          <a:ext cx="966224" cy="303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027903C-4EF0-4DA6-AD70-D7019C330559}">
      <dsp:nvSpPr>
        <dsp:cNvPr id="0" name=""/>
        <dsp:cNvSpPr/>
      </dsp:nvSpPr>
      <dsp:spPr>
        <a:xfrm>
          <a:off x="2383208" y="5385231"/>
          <a:ext cx="966224" cy="3030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Construction</a:t>
          </a:r>
          <a:endParaRPr lang="en-GB" sz="1000" kern="1200" dirty="0"/>
        </a:p>
      </dsp:txBody>
      <dsp:txXfrm>
        <a:off x="2392084" y="5394107"/>
        <a:ext cx="948472" cy="285291"/>
      </dsp:txXfrm>
    </dsp:sp>
    <dsp:sp modelId="{56925148-35AF-4A2B-B6FB-004A44B95828}">
      <dsp:nvSpPr>
        <dsp:cNvPr id="0" name=""/>
        <dsp:cNvSpPr/>
      </dsp:nvSpPr>
      <dsp:spPr>
        <a:xfrm>
          <a:off x="3443421" y="4115874"/>
          <a:ext cx="824316" cy="4596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C307A8A-AD12-48D1-893B-C1D8D90F102A}">
      <dsp:nvSpPr>
        <dsp:cNvPr id="0" name=""/>
        <dsp:cNvSpPr/>
      </dsp:nvSpPr>
      <dsp:spPr>
        <a:xfrm>
          <a:off x="3523851" y="4192283"/>
          <a:ext cx="824316" cy="459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Tech-biological  </a:t>
          </a:r>
          <a:endParaRPr lang="en-GB" sz="1000" kern="1200" dirty="0"/>
        </a:p>
      </dsp:txBody>
      <dsp:txXfrm>
        <a:off x="3537314" y="4205746"/>
        <a:ext cx="797390" cy="432732"/>
      </dsp:txXfrm>
    </dsp:sp>
    <dsp:sp modelId="{64FC29A4-8D0D-47DB-B7C8-1C6B2CA49095}">
      <dsp:nvSpPr>
        <dsp:cNvPr id="0" name=""/>
        <dsp:cNvSpPr/>
      </dsp:nvSpPr>
      <dsp:spPr>
        <a:xfrm>
          <a:off x="3415806" y="4786059"/>
          <a:ext cx="879547" cy="2902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807B29-FC1F-4DC9-A768-E495A905F374}">
      <dsp:nvSpPr>
        <dsp:cNvPr id="0" name=""/>
        <dsp:cNvSpPr/>
      </dsp:nvSpPr>
      <dsp:spPr>
        <a:xfrm>
          <a:off x="3496236" y="4862468"/>
          <a:ext cx="879547" cy="2902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Design</a:t>
          </a:r>
          <a:endParaRPr lang="en-GB" sz="1000" kern="1200" dirty="0"/>
        </a:p>
      </dsp:txBody>
      <dsp:txXfrm>
        <a:off x="3504738" y="4870970"/>
        <a:ext cx="862543" cy="273270"/>
      </dsp:txXfrm>
    </dsp:sp>
    <dsp:sp modelId="{BAC6992C-58AB-4380-8BB2-3DE1A239DE46}">
      <dsp:nvSpPr>
        <dsp:cNvPr id="0" name=""/>
        <dsp:cNvSpPr/>
      </dsp:nvSpPr>
      <dsp:spPr>
        <a:xfrm>
          <a:off x="3446266" y="5318322"/>
          <a:ext cx="851432" cy="293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097B5C6-A3F5-4F94-8D0C-51B82A12AF9E}">
      <dsp:nvSpPr>
        <dsp:cNvPr id="0" name=""/>
        <dsp:cNvSpPr/>
      </dsp:nvSpPr>
      <dsp:spPr>
        <a:xfrm>
          <a:off x="3526696" y="5394730"/>
          <a:ext cx="851432" cy="293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Construction</a:t>
          </a:r>
          <a:endParaRPr lang="en-GB" sz="1000" kern="1200" dirty="0"/>
        </a:p>
      </dsp:txBody>
      <dsp:txXfrm>
        <a:off x="3535304" y="5403338"/>
        <a:ext cx="834216" cy="276685"/>
      </dsp:txXfrm>
    </dsp:sp>
    <dsp:sp modelId="{8EA90168-1A19-4D9B-AADC-54C5B9CD9784}">
      <dsp:nvSpPr>
        <dsp:cNvPr id="0" name=""/>
        <dsp:cNvSpPr/>
      </dsp:nvSpPr>
      <dsp:spPr>
        <a:xfrm>
          <a:off x="4478849" y="4115874"/>
          <a:ext cx="865924" cy="4596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A6D2B8F-BDC9-4E9F-91C3-F1D2421167AB}">
      <dsp:nvSpPr>
        <dsp:cNvPr id="0" name=""/>
        <dsp:cNvSpPr/>
      </dsp:nvSpPr>
      <dsp:spPr>
        <a:xfrm>
          <a:off x="4559280" y="4192283"/>
          <a:ext cx="865924" cy="459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Hard structures</a:t>
          </a:r>
          <a:endParaRPr lang="en-GB" sz="1000" kern="1200" dirty="0"/>
        </a:p>
      </dsp:txBody>
      <dsp:txXfrm>
        <a:off x="4572743" y="4205746"/>
        <a:ext cx="838998" cy="432732"/>
      </dsp:txXfrm>
    </dsp:sp>
    <dsp:sp modelId="{AD72466E-AE95-4003-AC89-FDEA04EA6B99}">
      <dsp:nvSpPr>
        <dsp:cNvPr id="0" name=""/>
        <dsp:cNvSpPr/>
      </dsp:nvSpPr>
      <dsp:spPr>
        <a:xfrm>
          <a:off x="4482201" y="4786059"/>
          <a:ext cx="859221" cy="301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3CC4BC2-715E-41CD-8093-8090C79503BF}">
      <dsp:nvSpPr>
        <dsp:cNvPr id="0" name=""/>
        <dsp:cNvSpPr/>
      </dsp:nvSpPr>
      <dsp:spPr>
        <a:xfrm>
          <a:off x="4562631" y="4862468"/>
          <a:ext cx="859221" cy="301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Design</a:t>
          </a:r>
          <a:endParaRPr lang="en-GB" sz="1000" kern="1200" dirty="0"/>
        </a:p>
      </dsp:txBody>
      <dsp:txXfrm>
        <a:off x="4571464" y="4871301"/>
        <a:ext cx="841555" cy="283902"/>
      </dsp:txXfrm>
    </dsp:sp>
    <dsp:sp modelId="{5CA1B7B3-39E8-49E2-8A09-D9DF7FBD38EF}">
      <dsp:nvSpPr>
        <dsp:cNvPr id="0" name=""/>
        <dsp:cNvSpPr/>
      </dsp:nvSpPr>
      <dsp:spPr>
        <a:xfrm>
          <a:off x="4442156" y="5298154"/>
          <a:ext cx="939310" cy="307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3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0A6526F-EA09-4787-AD56-3B682ABB4556}">
      <dsp:nvSpPr>
        <dsp:cNvPr id="0" name=""/>
        <dsp:cNvSpPr/>
      </dsp:nvSpPr>
      <dsp:spPr>
        <a:xfrm>
          <a:off x="4522587" y="5374563"/>
          <a:ext cx="939310" cy="307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Construction</a:t>
          </a:r>
          <a:endParaRPr lang="en-GB" sz="1000" kern="1200" dirty="0"/>
        </a:p>
      </dsp:txBody>
      <dsp:txXfrm>
        <a:off x="4531579" y="5383555"/>
        <a:ext cx="921326" cy="289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endParaRPr lang="sv-SE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CD63C485-F891-48B0-B352-75DD67B6D297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1621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30" tIns="45665" rIns="91330" bIns="45665" numCol="1" anchor="t" anchorCtr="0" compatLnSpc="1">
            <a:prstTxWarp prst="textNoShape">
              <a:avLst/>
            </a:prstTxWarp>
          </a:bodyPr>
          <a:lstStyle>
            <a:lvl1pPr defTabSz="912813">
              <a:defRPr/>
            </a:lvl1pPr>
          </a:lstStyle>
          <a:p>
            <a:endParaRPr lang="sv-SE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30" tIns="45665" rIns="91330" bIns="45665" numCol="1" anchor="t" anchorCtr="0" compatLnSpc="1">
            <a:prstTxWarp prst="textNoShape">
              <a:avLst/>
            </a:prstTxWarp>
          </a:bodyPr>
          <a:lstStyle>
            <a:lvl1pPr algn="r" defTabSz="912813">
              <a:defRPr/>
            </a:lvl1pPr>
          </a:lstStyle>
          <a:p>
            <a:endParaRPr lang="sv-SE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30" tIns="45665" rIns="91330" bIns="456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30" tIns="45665" rIns="91330" bIns="45665" numCol="1" anchor="b" anchorCtr="0" compatLnSpc="1">
            <a:prstTxWarp prst="textNoShape">
              <a:avLst/>
            </a:prstTxWarp>
          </a:bodyPr>
          <a:lstStyle>
            <a:lvl1pPr defTabSz="912813">
              <a:defRPr/>
            </a:lvl1pPr>
          </a:lstStyle>
          <a:p>
            <a:endParaRPr lang="sv-SE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30" tIns="45665" rIns="91330" bIns="45665" numCol="1" anchor="b" anchorCtr="0" compatLnSpc="1">
            <a:prstTxWarp prst="textNoShape">
              <a:avLst/>
            </a:prstTxWarp>
          </a:bodyPr>
          <a:lstStyle>
            <a:lvl1pPr algn="r" defTabSz="912813">
              <a:defRPr/>
            </a:lvl1pPr>
          </a:lstStyle>
          <a:p>
            <a:fld id="{ECF6273E-0BB2-49D4-8307-06B836A58E9B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25149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C9B69D-949D-4D97-A57D-594F3164DD83}" type="slidenum">
              <a:rPr lang="sv-SE"/>
              <a:pPr/>
              <a:t>1</a:t>
            </a:fld>
            <a:endParaRPr lang="sv-SE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</p:spPr>
        <p:txBody>
          <a:bodyPr/>
          <a:lstStyle/>
          <a:p>
            <a:r>
              <a:rPr lang="sv-SE"/>
              <a:t>Centrera bilden, lägg ev på en ram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079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829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256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586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92693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033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595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616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59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76122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0581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820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pic>
        <p:nvPicPr>
          <p:cNvPr id="8214" name="Picture 22" descr="förslag sid 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37288"/>
            <a:ext cx="91440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8316913" y="6343650"/>
            <a:ext cx="503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D86ED9A6-9022-4F0F-A971-59CE6DF21E27}" type="slidenum">
              <a:rPr lang="sv-SE" sz="1400">
                <a:solidFill>
                  <a:schemeClr val="bg1"/>
                </a:solidFill>
              </a:rPr>
              <a:pPr>
                <a:spcBef>
                  <a:spcPct val="50000"/>
                </a:spcBef>
              </a:pPr>
              <a:t>‹#›</a:t>
            </a:fld>
            <a:endParaRPr lang="sv-SE" sz="14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se/url?sa=i&amp;rct=j&amp;q=&amp;esrc=s&amp;source=images&amp;cd=&amp;cad=rja&amp;uact=8&amp;ved=0CAcQjRw&amp;url=http://greenfieldgeography.wikispaces.com/Floodplain%2Bmanagement&amp;ei=KSxkVbDwC8OnsAH00YKQAQ&amp;bvm=bv.93990622,d.bGg&amp;psig=AFQjCNFHRTqsrj0jUdn3lOZcgOUE7ZbsdA&amp;ust=1432714367634019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064" y="692696"/>
            <a:ext cx="3538736" cy="2592288"/>
          </a:xfrm>
        </p:spPr>
        <p:txBody>
          <a:bodyPr/>
          <a:lstStyle/>
          <a:p>
            <a:pPr algn="r"/>
            <a:r>
              <a:rPr lang="en-GB" sz="4400" dirty="0"/>
              <a:t>Biological Bank Protection</a:t>
            </a:r>
            <a:endParaRPr lang="sv-SE" sz="4400" dirty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612" y="4077072"/>
            <a:ext cx="6984875" cy="1440160"/>
          </a:xfrm>
        </p:spPr>
        <p:txBody>
          <a:bodyPr/>
          <a:lstStyle/>
          <a:p>
            <a:pPr marL="0" indent="0" algn="r">
              <a:buNone/>
            </a:pPr>
            <a:r>
              <a:rPr lang="sv-SE" dirty="0" smtClean="0"/>
              <a:t>Per Danielsson</a:t>
            </a:r>
            <a:endParaRPr lang="sv-SE" dirty="0"/>
          </a:p>
          <a:p>
            <a:pPr marL="0" indent="0" algn="r">
              <a:buNone/>
            </a:pPr>
            <a:r>
              <a:rPr lang="sv-SE" dirty="0"/>
              <a:t>p</a:t>
            </a:r>
            <a:r>
              <a:rPr lang="sv-SE" dirty="0" smtClean="0"/>
              <a:t>er.danielsson@swedgeo.se</a:t>
            </a:r>
            <a:endParaRPr lang="sv-SE" dirty="0"/>
          </a:p>
        </p:txBody>
      </p:sp>
      <p:pic>
        <p:nvPicPr>
          <p:cNvPr id="1026" name="Picture 2" descr="Q:\perdan\perdan-15045-NaturanpErosion SGI(FoU)\Bilder\KarLun\Göta älv 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31" r="9795"/>
          <a:stretch/>
        </p:blipFill>
        <p:spPr bwMode="auto">
          <a:xfrm>
            <a:off x="-1" y="-1"/>
            <a:ext cx="3432539" cy="62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6"/>
          <p:cNvSpPr txBox="1">
            <a:spLocks noChangeArrowheads="1"/>
          </p:cNvSpPr>
          <p:nvPr/>
        </p:nvSpPr>
        <p:spPr bwMode="auto">
          <a:xfrm>
            <a:off x="251520" y="5661248"/>
            <a:ext cx="20448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>
                <a:solidFill>
                  <a:schemeClr val="bg1"/>
                </a:solidFill>
              </a:rPr>
              <a:t>Göta älv, Foto: SGI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157192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157192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Technical-biological bank protection</a:t>
            </a:r>
            <a:endParaRPr lang="en-GB" dirty="0"/>
          </a:p>
        </p:txBody>
      </p:sp>
      <p:pic>
        <p:nvPicPr>
          <p:cNvPr id="4" name="Platshållare för innehåll 3"/>
          <p:cNvPicPr preferRelativeResize="0"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00" y="1700808"/>
            <a:ext cx="6120000" cy="4328904"/>
          </a:xfrm>
          <a:prstGeom prst="rect">
            <a:avLst/>
          </a:prstGeom>
        </p:spPr>
      </p:pic>
      <p:sp>
        <p:nvSpPr>
          <p:cNvPr id="5" name="textruta 6"/>
          <p:cNvSpPr txBox="1">
            <a:spLocks noChangeArrowheads="1"/>
          </p:cNvSpPr>
          <p:nvPr/>
        </p:nvSpPr>
        <p:spPr bwMode="auto">
          <a:xfrm>
            <a:off x="4932040" y="5661248"/>
            <a:ext cx="26209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100" b="1" dirty="0">
                <a:solidFill>
                  <a:schemeClr val="bg1"/>
                </a:solidFill>
              </a:rPr>
              <a:t>Illustration: K. Gellerstam</a:t>
            </a:r>
            <a:endParaRPr lang="sv-SE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 structures, Rip-rap</a:t>
            </a:r>
            <a:endParaRPr lang="en-GB" dirty="0"/>
          </a:p>
        </p:txBody>
      </p:sp>
      <p:pic>
        <p:nvPicPr>
          <p:cNvPr id="4" name="Bildobjekt 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00" y="1700808"/>
            <a:ext cx="6120000" cy="4326486"/>
          </a:xfrm>
          <a:prstGeom prst="rect">
            <a:avLst/>
          </a:prstGeom>
        </p:spPr>
      </p:pic>
      <p:sp>
        <p:nvSpPr>
          <p:cNvPr id="5" name="textruta 6"/>
          <p:cNvSpPr txBox="1">
            <a:spLocks noChangeArrowheads="1"/>
          </p:cNvSpPr>
          <p:nvPr/>
        </p:nvSpPr>
        <p:spPr bwMode="auto">
          <a:xfrm>
            <a:off x="4932040" y="5661248"/>
            <a:ext cx="26209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100" b="1" dirty="0">
                <a:solidFill>
                  <a:schemeClr val="bg1"/>
                </a:solidFill>
              </a:rPr>
              <a:t>Illustration: K. Gellerstam</a:t>
            </a:r>
            <a:endParaRPr lang="sv-SE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2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4788024" y="4221088"/>
            <a:ext cx="2664296" cy="2000508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38100" cap="flat" cmpd="sng" algn="ctr">
            <a:solidFill>
              <a:srgbClr val="9BBB59">
                <a:lumMod val="50000"/>
              </a:srgbClr>
            </a:solidFill>
            <a:prstDash val="sysDash"/>
          </a:ln>
          <a:effectLst/>
        </p:spPr>
        <p:txBody>
          <a:bodyPr rot="0" spcFirstLastPara="0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Times New Roman"/>
                <a:ea typeface="MS PMincho"/>
                <a:cs typeface="Times New Roman"/>
              </a:rPr>
              <a:t>Naturanpassade erosionsskydd</a:t>
            </a: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MS PMincho"/>
              <a:cs typeface="Times New Roman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1143000"/>
          </a:xfrm>
        </p:spPr>
        <p:txBody>
          <a:bodyPr/>
          <a:lstStyle/>
          <a:p>
            <a:pPr algn="l"/>
            <a:r>
              <a:rPr lang="en-GB" dirty="0"/>
              <a:t>Methodology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7603273"/>
              </p:ext>
            </p:extLst>
          </p:nvPr>
        </p:nvGraphicFramePr>
        <p:xfrm>
          <a:off x="3275856" y="188640"/>
          <a:ext cx="5851549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0127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Biological bank protection</a:t>
            </a:r>
            <a:endParaRPr lang="en-GB" dirty="0"/>
          </a:p>
        </p:txBody>
      </p:sp>
      <p:pic>
        <p:nvPicPr>
          <p:cNvPr id="4" name="Bildobjekt 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79" y="1734766"/>
            <a:ext cx="6120000" cy="4326487"/>
          </a:xfrm>
          <a:prstGeom prst="rect">
            <a:avLst/>
          </a:prstGeom>
        </p:spPr>
      </p:pic>
      <p:sp>
        <p:nvSpPr>
          <p:cNvPr id="5" name="textruta 6"/>
          <p:cNvSpPr txBox="1">
            <a:spLocks noChangeArrowheads="1"/>
          </p:cNvSpPr>
          <p:nvPr/>
        </p:nvSpPr>
        <p:spPr bwMode="auto">
          <a:xfrm>
            <a:off x="4932040" y="5661248"/>
            <a:ext cx="26209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100" b="1" dirty="0">
                <a:solidFill>
                  <a:schemeClr val="bg1"/>
                </a:solidFill>
              </a:rPr>
              <a:t>Illustration: K. Gellerstam</a:t>
            </a:r>
            <a:endParaRPr lang="sv-SE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6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Natural vegetation </a:t>
            </a:r>
            <a:r>
              <a:rPr lang="en-GB" dirty="0" err="1" smtClean="0"/>
              <a:t>Rönne</a:t>
            </a:r>
            <a:r>
              <a:rPr lang="en-GB" dirty="0" smtClean="0"/>
              <a:t> å</a:t>
            </a:r>
            <a:endParaRPr lang="en-GB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00" y="1412776"/>
            <a:ext cx="6240000" cy="4680000"/>
          </a:xfrm>
          <a:prstGeom prst="rect">
            <a:avLst/>
          </a:prstGeom>
        </p:spPr>
      </p:pic>
      <p:sp>
        <p:nvSpPr>
          <p:cNvPr id="4" name="textruta 6"/>
          <p:cNvSpPr txBox="1">
            <a:spLocks noChangeArrowheads="1"/>
          </p:cNvSpPr>
          <p:nvPr/>
        </p:nvSpPr>
        <p:spPr bwMode="auto">
          <a:xfrm>
            <a:off x="1619672" y="5589240"/>
            <a:ext cx="20448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 smtClean="0">
                <a:solidFill>
                  <a:schemeClr val="bg1"/>
                </a:solidFill>
              </a:rPr>
              <a:t>Foto</a:t>
            </a:r>
            <a:r>
              <a:rPr lang="sv-SE" sz="1600" b="1" dirty="0">
                <a:solidFill>
                  <a:schemeClr val="bg1"/>
                </a:solidFill>
              </a:rPr>
              <a:t>: SGI</a:t>
            </a:r>
          </a:p>
        </p:txBody>
      </p:sp>
    </p:spTree>
    <p:extLst>
      <p:ext uri="{BB962C8B-B14F-4D97-AF65-F5344CB8AC3E}">
        <p14:creationId xmlns:p14="http://schemas.microsoft.com/office/powerpoint/2010/main" val="9521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Natural vegetation </a:t>
            </a:r>
            <a:r>
              <a:rPr lang="en-GB" dirty="0" err="1" smtClean="0"/>
              <a:t>Suseån</a:t>
            </a:r>
            <a:endParaRPr lang="en-GB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7" name="textruta 6"/>
          <p:cNvSpPr txBox="1">
            <a:spLocks noChangeArrowheads="1"/>
          </p:cNvSpPr>
          <p:nvPr/>
        </p:nvSpPr>
        <p:spPr bwMode="auto">
          <a:xfrm>
            <a:off x="755576" y="5589240"/>
            <a:ext cx="20448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 smtClean="0">
                <a:solidFill>
                  <a:schemeClr val="bg1"/>
                </a:solidFill>
              </a:rPr>
              <a:t>Foto</a:t>
            </a:r>
            <a:r>
              <a:rPr lang="sv-SE" sz="1600" b="1" dirty="0">
                <a:solidFill>
                  <a:schemeClr val="bg1"/>
                </a:solidFill>
              </a:rPr>
              <a:t>: SGI</a:t>
            </a:r>
          </a:p>
        </p:txBody>
      </p:sp>
    </p:spTree>
    <p:extLst>
      <p:ext uri="{BB962C8B-B14F-4D97-AF65-F5344CB8AC3E}">
        <p14:creationId xmlns:p14="http://schemas.microsoft.com/office/powerpoint/2010/main" val="12874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Salix</a:t>
            </a:r>
            <a:endParaRPr lang="en-GB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8" y="1600200"/>
            <a:ext cx="8028664" cy="4525963"/>
          </a:xfrm>
        </p:spPr>
      </p:pic>
      <p:sp>
        <p:nvSpPr>
          <p:cNvPr id="4" name="textruta 6"/>
          <p:cNvSpPr txBox="1">
            <a:spLocks noChangeArrowheads="1"/>
          </p:cNvSpPr>
          <p:nvPr/>
        </p:nvSpPr>
        <p:spPr bwMode="auto">
          <a:xfrm>
            <a:off x="755576" y="5589240"/>
            <a:ext cx="20448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 smtClean="0">
                <a:solidFill>
                  <a:schemeClr val="bg1"/>
                </a:solidFill>
              </a:rPr>
              <a:t>Foto</a:t>
            </a:r>
            <a:r>
              <a:rPr lang="sv-SE" sz="1600" b="1" dirty="0">
                <a:solidFill>
                  <a:schemeClr val="bg1"/>
                </a:solidFill>
              </a:rPr>
              <a:t>: SGI</a:t>
            </a:r>
          </a:p>
        </p:txBody>
      </p:sp>
    </p:spTree>
    <p:extLst>
      <p:ext uri="{BB962C8B-B14F-4D97-AF65-F5344CB8AC3E}">
        <p14:creationId xmlns:p14="http://schemas.microsoft.com/office/powerpoint/2010/main" val="6912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Salix </a:t>
            </a:r>
            <a:endParaRPr lang="en-GB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8" y="1600200"/>
            <a:ext cx="8028664" cy="4525963"/>
          </a:xfrm>
        </p:spPr>
      </p:pic>
      <p:sp>
        <p:nvSpPr>
          <p:cNvPr id="5" name="textruta 6"/>
          <p:cNvSpPr txBox="1">
            <a:spLocks noChangeArrowheads="1"/>
          </p:cNvSpPr>
          <p:nvPr/>
        </p:nvSpPr>
        <p:spPr bwMode="auto">
          <a:xfrm>
            <a:off x="755576" y="5589240"/>
            <a:ext cx="20448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 smtClean="0">
                <a:solidFill>
                  <a:schemeClr val="bg1"/>
                </a:solidFill>
              </a:rPr>
              <a:t>Foto</a:t>
            </a:r>
            <a:r>
              <a:rPr lang="sv-SE" sz="1600" b="1" dirty="0">
                <a:solidFill>
                  <a:schemeClr val="bg1"/>
                </a:solidFill>
              </a:rPr>
              <a:t>: SGI</a:t>
            </a:r>
          </a:p>
        </p:txBody>
      </p:sp>
    </p:spTree>
    <p:extLst>
      <p:ext uri="{BB962C8B-B14F-4D97-AF65-F5344CB8AC3E}">
        <p14:creationId xmlns:p14="http://schemas.microsoft.com/office/powerpoint/2010/main" val="17485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Tech-biological bank protection</a:t>
            </a:r>
            <a:endParaRPr lang="en-GB" dirty="0"/>
          </a:p>
        </p:txBody>
      </p:sp>
      <p:pic>
        <p:nvPicPr>
          <p:cNvPr id="4" name="Platshållare för innehåll 3"/>
          <p:cNvPicPr preferRelativeResize="0"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00" y="1700808"/>
            <a:ext cx="6120000" cy="4328904"/>
          </a:xfrm>
          <a:prstGeom prst="rect">
            <a:avLst/>
          </a:prstGeom>
        </p:spPr>
      </p:pic>
      <p:sp>
        <p:nvSpPr>
          <p:cNvPr id="5" name="textruta 6"/>
          <p:cNvSpPr txBox="1">
            <a:spLocks noChangeArrowheads="1"/>
          </p:cNvSpPr>
          <p:nvPr/>
        </p:nvSpPr>
        <p:spPr bwMode="auto">
          <a:xfrm>
            <a:off x="4932040" y="5661248"/>
            <a:ext cx="26209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100" b="1" dirty="0">
                <a:solidFill>
                  <a:schemeClr val="bg1"/>
                </a:solidFill>
              </a:rPr>
              <a:t>Illustration: K. Gellerstam</a:t>
            </a:r>
            <a:endParaRPr lang="sv-SE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8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7" y="1635434"/>
            <a:ext cx="7541047" cy="42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Rip-rap and vegetation</a:t>
            </a:r>
            <a:endParaRPr lang="en-GB" dirty="0"/>
          </a:p>
        </p:txBody>
      </p:sp>
      <p:sp>
        <p:nvSpPr>
          <p:cNvPr id="4" name="textruta 3"/>
          <p:cNvSpPr txBox="1"/>
          <p:nvPr/>
        </p:nvSpPr>
        <p:spPr>
          <a:xfrm>
            <a:off x="971600" y="5373216"/>
            <a:ext cx="1099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>
                <a:solidFill>
                  <a:schemeClr val="bg1"/>
                </a:solidFill>
              </a:rPr>
              <a:t>Foto: BAW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8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:\perdan\# FOTO\2013-05 Göta älv\320 troligen\SGI_Göta_älv_20130515 2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7772" y="1556792"/>
            <a:ext cx="4926227" cy="34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Rip rap construction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3816423" cy="304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376625" y="5733256"/>
            <a:ext cx="1099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>
                <a:solidFill>
                  <a:schemeClr val="bg1"/>
                </a:solidFill>
              </a:rPr>
              <a:t>Foto: BAW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8028384" y="4509120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>
                <a:solidFill>
                  <a:schemeClr val="bg1"/>
                </a:solidFill>
              </a:rPr>
              <a:t>Foto: </a:t>
            </a:r>
            <a:r>
              <a:rPr lang="sv-SE" sz="1400" b="1" dirty="0" smtClean="0">
                <a:solidFill>
                  <a:schemeClr val="bg1"/>
                </a:solidFill>
              </a:rPr>
              <a:t>SGI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Rip-rap and plants</a:t>
            </a:r>
            <a:endParaRPr lang="en-GB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8" y="1600200"/>
            <a:ext cx="8028664" cy="4525963"/>
          </a:xfrm>
        </p:spPr>
      </p:pic>
      <p:sp>
        <p:nvSpPr>
          <p:cNvPr id="5" name="textruta 6"/>
          <p:cNvSpPr txBox="1">
            <a:spLocks noChangeArrowheads="1"/>
          </p:cNvSpPr>
          <p:nvPr/>
        </p:nvSpPr>
        <p:spPr bwMode="auto">
          <a:xfrm>
            <a:off x="755576" y="5589240"/>
            <a:ext cx="20448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 smtClean="0">
                <a:solidFill>
                  <a:schemeClr val="bg1"/>
                </a:solidFill>
              </a:rPr>
              <a:t>Foto</a:t>
            </a:r>
            <a:r>
              <a:rPr lang="sv-SE" sz="1600" b="1" dirty="0">
                <a:solidFill>
                  <a:schemeClr val="bg1"/>
                </a:solidFill>
              </a:rPr>
              <a:t>: SGI</a:t>
            </a:r>
          </a:p>
        </p:txBody>
      </p:sp>
    </p:spTree>
    <p:extLst>
      <p:ext uri="{BB962C8B-B14F-4D97-AF65-F5344CB8AC3E}">
        <p14:creationId xmlns:p14="http://schemas.microsoft.com/office/powerpoint/2010/main" val="25487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Geotextile and vegetation</a:t>
            </a:r>
            <a:endParaRPr lang="en-GB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8" y="1600200"/>
            <a:ext cx="8028664" cy="4525963"/>
          </a:xfrm>
        </p:spPr>
      </p:pic>
      <p:sp>
        <p:nvSpPr>
          <p:cNvPr id="5" name="textruta 6"/>
          <p:cNvSpPr txBox="1">
            <a:spLocks noChangeArrowheads="1"/>
          </p:cNvSpPr>
          <p:nvPr/>
        </p:nvSpPr>
        <p:spPr bwMode="auto">
          <a:xfrm>
            <a:off x="755576" y="5589240"/>
            <a:ext cx="20448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 smtClean="0">
                <a:solidFill>
                  <a:schemeClr val="bg1"/>
                </a:solidFill>
              </a:rPr>
              <a:t>Foto</a:t>
            </a:r>
            <a:r>
              <a:rPr lang="sv-SE" sz="1600" b="1" dirty="0">
                <a:solidFill>
                  <a:schemeClr val="bg1"/>
                </a:solidFill>
              </a:rPr>
              <a:t>: SGI</a:t>
            </a:r>
          </a:p>
        </p:txBody>
      </p:sp>
    </p:spTree>
    <p:extLst>
      <p:ext uri="{BB962C8B-B14F-4D97-AF65-F5344CB8AC3E}">
        <p14:creationId xmlns:p14="http://schemas.microsoft.com/office/powerpoint/2010/main" val="314610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8" y="1600200"/>
            <a:ext cx="8028664" cy="4525963"/>
          </a:xfrm>
        </p:spPr>
      </p:pic>
      <p:sp>
        <p:nvSpPr>
          <p:cNvPr id="5" name="textruta 6"/>
          <p:cNvSpPr txBox="1">
            <a:spLocks noChangeArrowheads="1"/>
          </p:cNvSpPr>
          <p:nvPr/>
        </p:nvSpPr>
        <p:spPr bwMode="auto">
          <a:xfrm>
            <a:off x="755576" y="5589240"/>
            <a:ext cx="20448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 smtClean="0">
                <a:solidFill>
                  <a:schemeClr val="bg1"/>
                </a:solidFill>
              </a:rPr>
              <a:t>Foto</a:t>
            </a:r>
            <a:r>
              <a:rPr lang="sv-SE" sz="1600" b="1" dirty="0">
                <a:solidFill>
                  <a:schemeClr val="bg1"/>
                </a:solidFill>
              </a:rPr>
              <a:t>: SGI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Geotextile and vegetation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929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Gabions and vegetation</a:t>
            </a:r>
            <a:endParaRPr lang="en-GB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8" y="1600200"/>
            <a:ext cx="8028664" cy="4525963"/>
          </a:xfrm>
        </p:spPr>
      </p:pic>
      <p:sp>
        <p:nvSpPr>
          <p:cNvPr id="5" name="textruta 6"/>
          <p:cNvSpPr txBox="1">
            <a:spLocks noChangeArrowheads="1"/>
          </p:cNvSpPr>
          <p:nvPr/>
        </p:nvSpPr>
        <p:spPr bwMode="auto">
          <a:xfrm>
            <a:off x="755576" y="5589240"/>
            <a:ext cx="20448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 smtClean="0">
                <a:solidFill>
                  <a:schemeClr val="bg1"/>
                </a:solidFill>
              </a:rPr>
              <a:t>Foto</a:t>
            </a:r>
            <a:r>
              <a:rPr lang="sv-SE" sz="1600" b="1" dirty="0">
                <a:solidFill>
                  <a:schemeClr val="bg1"/>
                </a:solidFill>
              </a:rPr>
              <a:t>: SGI</a:t>
            </a:r>
          </a:p>
        </p:txBody>
      </p:sp>
    </p:spTree>
    <p:extLst>
      <p:ext uri="{BB962C8B-B14F-4D97-AF65-F5344CB8AC3E}">
        <p14:creationId xmlns:p14="http://schemas.microsoft.com/office/powerpoint/2010/main" val="34427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Tech-biological bank protection </a:t>
            </a:r>
            <a:br>
              <a:rPr lang="en-GB" dirty="0" smtClean="0"/>
            </a:br>
            <a:r>
              <a:rPr lang="en-GB" dirty="0" err="1" smtClean="0"/>
              <a:t>Lerån</a:t>
            </a:r>
            <a:r>
              <a:rPr lang="en-GB" dirty="0" smtClean="0"/>
              <a:t>, </a:t>
            </a:r>
            <a:r>
              <a:rPr lang="en-GB" dirty="0" err="1" smtClean="0"/>
              <a:t>Lerum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290" y="1600200"/>
            <a:ext cx="60434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ruta 6"/>
          <p:cNvSpPr txBox="1">
            <a:spLocks noChangeArrowheads="1"/>
          </p:cNvSpPr>
          <p:nvPr/>
        </p:nvSpPr>
        <p:spPr bwMode="auto">
          <a:xfrm>
            <a:off x="1691680" y="5661248"/>
            <a:ext cx="20448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 smtClean="0">
                <a:solidFill>
                  <a:schemeClr val="bg1"/>
                </a:solidFill>
              </a:rPr>
              <a:t>Foto</a:t>
            </a:r>
            <a:r>
              <a:rPr lang="sv-SE" sz="1600" b="1" dirty="0">
                <a:solidFill>
                  <a:schemeClr val="bg1"/>
                </a:solidFill>
              </a:rPr>
              <a:t>: </a:t>
            </a:r>
            <a:r>
              <a:rPr lang="sv-SE" sz="1600" b="1" dirty="0" err="1" smtClean="0">
                <a:solidFill>
                  <a:schemeClr val="bg1"/>
                </a:solidFill>
              </a:rPr>
              <a:t>Norconsult</a:t>
            </a:r>
            <a:endParaRPr lang="sv-S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9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Logs and roots</a:t>
            </a:r>
            <a:endParaRPr lang="en-GB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2920776"/>
            <a:ext cx="2160000" cy="136596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876" y="2887004"/>
            <a:ext cx="2160000" cy="1433508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2879807"/>
            <a:ext cx="2160000" cy="1447903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683568" y="4941168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800" dirty="0" smtClean="0"/>
              <a:t>Photo: </a:t>
            </a:r>
            <a:endParaRPr lang="en-GB" sz="1800" dirty="0" smtClean="0"/>
          </a:p>
          <a:p>
            <a:r>
              <a:rPr lang="en-GB" sz="1800" dirty="0" smtClean="0"/>
              <a:t>Washington </a:t>
            </a:r>
            <a:r>
              <a:rPr lang="en-GB" sz="1800" dirty="0" smtClean="0"/>
              <a:t>State Aquatic Habitat Guidelines Program</a:t>
            </a:r>
          </a:p>
          <a:p>
            <a:r>
              <a:rPr lang="en-GB" sz="1800" dirty="0" smtClean="0"/>
              <a:t>Integrated </a:t>
            </a:r>
            <a:r>
              <a:rPr lang="en-GB" sz="1800" dirty="0" err="1" smtClean="0"/>
              <a:t>Streambank</a:t>
            </a:r>
            <a:r>
              <a:rPr lang="en-GB" sz="1800" dirty="0" smtClean="0"/>
              <a:t> Protection </a:t>
            </a:r>
            <a:r>
              <a:rPr lang="en-GB" sz="1800" dirty="0"/>
              <a:t>G</a:t>
            </a:r>
            <a:r>
              <a:rPr lang="en-GB" sz="1800" dirty="0" smtClean="0"/>
              <a:t>uidelines, 2003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156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Roots and logs, </a:t>
            </a:r>
            <a:r>
              <a:rPr lang="en-GB" dirty="0" err="1" smtClean="0"/>
              <a:t>Ätran</a:t>
            </a:r>
            <a:endParaRPr lang="en-GB" dirty="0"/>
          </a:p>
        </p:txBody>
      </p:sp>
      <p:pic>
        <p:nvPicPr>
          <p:cNvPr id="4" name="Platshållare för innehåll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47013"/>
            <a:ext cx="8229600" cy="3832336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539552" y="558924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Illustration: </a:t>
            </a:r>
            <a:r>
              <a:rPr lang="en-GB" sz="1400" dirty="0"/>
              <a:t>Swedish Agency for Marine and Water Management</a:t>
            </a:r>
          </a:p>
          <a:p>
            <a:r>
              <a:rPr lang="sv-SE" sz="1400" dirty="0" smtClean="0"/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999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Roots and logs, </a:t>
            </a:r>
            <a:r>
              <a:rPr lang="en-GB" dirty="0" err="1" smtClean="0"/>
              <a:t>Ätran</a:t>
            </a:r>
            <a:endParaRPr lang="en-GB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68" y="1600200"/>
            <a:ext cx="60282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3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752947"/>
          </a:xfrm>
        </p:spPr>
        <p:txBody>
          <a:bodyPr/>
          <a:lstStyle/>
          <a:p>
            <a:pPr marL="0" indent="0" algn="r">
              <a:buNone/>
            </a:pPr>
            <a:r>
              <a:rPr lang="en-GB" sz="3200" dirty="0" smtClean="0"/>
              <a:t>Thanks!</a:t>
            </a:r>
            <a:endParaRPr lang="en-GB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348" y="1441053"/>
            <a:ext cx="2571305" cy="397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Q:\perdan\# FOTO\2014-09-29 Suseån &amp; Nissan\DSCN09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2" r="23423" b="11281"/>
          <a:stretch/>
        </p:blipFill>
        <p:spPr bwMode="auto">
          <a:xfrm>
            <a:off x="2158314" y="857249"/>
            <a:ext cx="4843848" cy="456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53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Biological bank protection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/>
          <a:lstStyle/>
          <a:p>
            <a:r>
              <a:rPr lang="sv-SE" sz="2800" dirty="0" smtClean="0"/>
              <a:t>Sweden </a:t>
            </a:r>
          </a:p>
          <a:p>
            <a:r>
              <a:rPr lang="sv-SE" sz="2800" dirty="0" err="1" smtClean="0"/>
              <a:t>Europe</a:t>
            </a:r>
            <a:endParaRPr lang="sv-SE" sz="2800" dirty="0" smtClean="0"/>
          </a:p>
          <a:p>
            <a:r>
              <a:rPr lang="sv-SE" sz="2800" dirty="0" smtClean="0"/>
              <a:t>US / Canada</a:t>
            </a:r>
          </a:p>
          <a:p>
            <a:pPr lvl="1">
              <a:buFont typeface="Courier New" pitchFamily="49" charset="0"/>
              <a:buChar char="o"/>
            </a:pPr>
            <a:endParaRPr lang="sv-SE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5220072" cy="344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7668344" y="5517232"/>
            <a:ext cx="1099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>
                <a:solidFill>
                  <a:schemeClr val="bg1"/>
                </a:solidFill>
              </a:rPr>
              <a:t>Foto: BAW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:\perdan\# FOTO\2014-06-17 Göta älv besiktning\IMG_23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13244"/>
          <a:stretch/>
        </p:blipFill>
        <p:spPr bwMode="auto">
          <a:xfrm>
            <a:off x="6112476" y="-19558"/>
            <a:ext cx="3031525" cy="625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Biological bank protection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525963"/>
          </a:xfrm>
        </p:spPr>
        <p:txBody>
          <a:bodyPr/>
          <a:lstStyle/>
          <a:p>
            <a:r>
              <a:rPr lang="en-GB" dirty="0" smtClean="0"/>
              <a:t>Material, plants, etc.</a:t>
            </a:r>
          </a:p>
          <a:p>
            <a:r>
              <a:rPr lang="en-GB" dirty="0" smtClean="0"/>
              <a:t>Construction requirements, </a:t>
            </a:r>
          </a:p>
          <a:p>
            <a:r>
              <a:rPr lang="en-GB" dirty="0" smtClean="0"/>
              <a:t>Design, slope, etc. </a:t>
            </a:r>
          </a:p>
          <a:p>
            <a:r>
              <a:rPr lang="en-GB" dirty="0" smtClean="0"/>
              <a:t>Soil type</a:t>
            </a:r>
          </a:p>
          <a:p>
            <a:r>
              <a:rPr lang="en-GB" dirty="0" smtClean="0"/>
              <a:t>Resistance </a:t>
            </a:r>
          </a:p>
          <a:p>
            <a:r>
              <a:rPr lang="en-GB" dirty="0" smtClean="0"/>
              <a:t>Environmental impact </a:t>
            </a:r>
            <a:endParaRPr lang="en-GB" dirty="0"/>
          </a:p>
        </p:txBody>
      </p:sp>
      <p:sp>
        <p:nvSpPr>
          <p:cNvPr id="5" name="textruta 4"/>
          <p:cNvSpPr txBox="1"/>
          <p:nvPr/>
        </p:nvSpPr>
        <p:spPr>
          <a:xfrm>
            <a:off x="7884368" y="5661248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>
                <a:solidFill>
                  <a:schemeClr val="bg1"/>
                </a:solidFill>
              </a:rPr>
              <a:t>Foto: </a:t>
            </a:r>
            <a:r>
              <a:rPr lang="sv-SE" sz="1400" b="1" dirty="0" smtClean="0">
                <a:solidFill>
                  <a:schemeClr val="bg1"/>
                </a:solidFill>
              </a:rPr>
              <a:t>SGI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9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:\perdan\# FOTO\2014-06-17 Göta älv besiktning\IMG_23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2" r="-1"/>
          <a:stretch/>
        </p:blipFill>
        <p:spPr bwMode="auto">
          <a:xfrm>
            <a:off x="6170141" y="0"/>
            <a:ext cx="2973859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1143000"/>
          </a:xfrm>
        </p:spPr>
        <p:txBody>
          <a:bodyPr/>
          <a:lstStyle/>
          <a:p>
            <a:r>
              <a:rPr lang="sv-SE" dirty="0" err="1" smtClean="0"/>
              <a:t>Goal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6779096" cy="4525963"/>
          </a:xfrm>
        </p:spPr>
        <p:txBody>
          <a:bodyPr/>
          <a:lstStyle/>
          <a:p>
            <a:r>
              <a:rPr lang="en-GB" dirty="0" smtClean="0"/>
              <a:t>Existing bank protection methods</a:t>
            </a:r>
          </a:p>
          <a:p>
            <a:r>
              <a:rPr lang="en-GB" dirty="0" smtClean="0"/>
              <a:t>Classify according to use</a:t>
            </a:r>
          </a:p>
          <a:p>
            <a:r>
              <a:rPr lang="en-GB" dirty="0" smtClean="0"/>
              <a:t>Joint work between:</a:t>
            </a:r>
          </a:p>
          <a:p>
            <a:pPr lvl="1"/>
            <a:r>
              <a:rPr lang="en-GB" dirty="0" smtClean="0"/>
              <a:t>Swedish Agency for Marine and Water Management</a:t>
            </a:r>
          </a:p>
          <a:p>
            <a:pPr lvl="1"/>
            <a:r>
              <a:rPr lang="en-GB" dirty="0" smtClean="0"/>
              <a:t>Swedish Environmental Protection Agency</a:t>
            </a:r>
          </a:p>
          <a:p>
            <a:pPr lvl="1"/>
            <a:r>
              <a:rPr lang="en-GB" dirty="0" smtClean="0"/>
              <a:t>Swedish Transport Administration</a:t>
            </a:r>
          </a:p>
          <a:p>
            <a:endParaRPr lang="en-GB" dirty="0"/>
          </a:p>
        </p:txBody>
      </p:sp>
      <p:sp>
        <p:nvSpPr>
          <p:cNvPr id="5" name="textruta 4"/>
          <p:cNvSpPr txBox="1"/>
          <p:nvPr/>
        </p:nvSpPr>
        <p:spPr>
          <a:xfrm>
            <a:off x="7956376" y="5733256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>
                <a:solidFill>
                  <a:schemeClr val="bg1"/>
                </a:solidFill>
              </a:rPr>
              <a:t>Foto: </a:t>
            </a:r>
            <a:r>
              <a:rPr lang="sv-SE" sz="1400" b="1" dirty="0" smtClean="0">
                <a:solidFill>
                  <a:schemeClr val="bg1"/>
                </a:solidFill>
              </a:rPr>
              <a:t>SGI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mg.geocaching.com/cache/b9792680-886e-488a-8223-b655e5d059a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096" y="620688"/>
            <a:ext cx="6755904" cy="50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2434282"/>
          </a:xfrm>
        </p:spPr>
        <p:txBody>
          <a:bodyPr/>
          <a:lstStyle/>
          <a:p>
            <a:pPr algn="l"/>
            <a:r>
              <a:rPr lang="en-GB" dirty="0" smtClean="0"/>
              <a:t>Water flow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4221088"/>
            <a:ext cx="1882552" cy="1905075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Hjulström diagram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50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Ship generated waves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45" y="1988840"/>
            <a:ext cx="6473311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6732240" y="5373216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>
                <a:solidFill>
                  <a:schemeClr val="bg1"/>
                </a:solidFill>
              </a:rPr>
              <a:t>Foto: </a:t>
            </a:r>
            <a:r>
              <a:rPr lang="sv-SE" sz="1400" b="1" dirty="0" smtClean="0">
                <a:solidFill>
                  <a:schemeClr val="bg1"/>
                </a:solidFill>
              </a:rPr>
              <a:t>SGI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Ice induced erosion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18" y="1700809"/>
            <a:ext cx="5839564" cy="437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6372200" y="5661248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>
                <a:solidFill>
                  <a:schemeClr val="bg1"/>
                </a:solidFill>
              </a:rPr>
              <a:t>Foto: </a:t>
            </a:r>
            <a:r>
              <a:rPr lang="sv-SE" sz="1400" b="1" dirty="0" smtClean="0">
                <a:solidFill>
                  <a:schemeClr val="bg1"/>
                </a:solidFill>
              </a:rPr>
              <a:t>SGI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Biological bank protection</a:t>
            </a:r>
            <a:endParaRPr lang="en-GB" dirty="0"/>
          </a:p>
        </p:txBody>
      </p:sp>
      <p:pic>
        <p:nvPicPr>
          <p:cNvPr id="4" name="Bildobjekt 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79" y="1734766"/>
            <a:ext cx="6120000" cy="4326487"/>
          </a:xfrm>
          <a:prstGeom prst="rect">
            <a:avLst/>
          </a:prstGeom>
        </p:spPr>
      </p:pic>
      <p:sp>
        <p:nvSpPr>
          <p:cNvPr id="5" name="textruta 6"/>
          <p:cNvSpPr txBox="1">
            <a:spLocks noChangeArrowheads="1"/>
          </p:cNvSpPr>
          <p:nvPr/>
        </p:nvSpPr>
        <p:spPr bwMode="auto">
          <a:xfrm>
            <a:off x="4932040" y="5661248"/>
            <a:ext cx="26209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100" b="1" dirty="0">
                <a:solidFill>
                  <a:schemeClr val="bg1"/>
                </a:solidFill>
              </a:rPr>
              <a:t>Illustration: K. Gellerstam</a:t>
            </a:r>
            <a:endParaRPr lang="sv-SE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lmän presentation SGI">
  <a:themeElements>
    <a:clrScheme name="Allm presentation SGI 2011 15">
      <a:dk1>
        <a:srgbClr val="333333"/>
      </a:dk1>
      <a:lt1>
        <a:srgbClr val="FFFFFF"/>
      </a:lt1>
      <a:dk2>
        <a:srgbClr val="0066CC"/>
      </a:dk2>
      <a:lt2>
        <a:srgbClr val="DDDDDD"/>
      </a:lt2>
      <a:accent1>
        <a:srgbClr val="85DA46"/>
      </a:accent1>
      <a:accent2>
        <a:srgbClr val="0066CC"/>
      </a:accent2>
      <a:accent3>
        <a:srgbClr val="FFFFFF"/>
      </a:accent3>
      <a:accent4>
        <a:srgbClr val="2A2A2A"/>
      </a:accent4>
      <a:accent5>
        <a:srgbClr val="C2EAB0"/>
      </a:accent5>
      <a:accent6>
        <a:srgbClr val="005CB9"/>
      </a:accent6>
      <a:hlink>
        <a:srgbClr val="336699"/>
      </a:hlink>
      <a:folHlink>
        <a:srgbClr val="FF9900"/>
      </a:folHlink>
    </a:clrScheme>
    <a:fontScheme name="Allm presentation SGI 20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lm presentation SGI 20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lm presentation SGI 201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lm presentation SGI 201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lm presentation SGI 201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lm presentation SGI 201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lm presentation SGI 201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lm presentation SGI 201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lm presentation SGI 201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lm presentation SGI 201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lm presentation SGI 201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lm presentation SGI 201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lm presentation SGI 201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lm presentation SGI 2011 13">
        <a:dk1>
          <a:srgbClr val="808080"/>
        </a:dk1>
        <a:lt1>
          <a:srgbClr val="FFFFFF"/>
        </a:lt1>
        <a:dk2>
          <a:srgbClr val="000000"/>
        </a:dk2>
        <a:lt2>
          <a:srgbClr val="DDDDDD"/>
        </a:lt2>
        <a:accent1>
          <a:srgbClr val="85DA46"/>
        </a:accent1>
        <a:accent2>
          <a:srgbClr val="0066CC"/>
        </a:accent2>
        <a:accent3>
          <a:srgbClr val="FFFFFF"/>
        </a:accent3>
        <a:accent4>
          <a:srgbClr val="6C6C6C"/>
        </a:accent4>
        <a:accent5>
          <a:srgbClr val="C2EAB0"/>
        </a:accent5>
        <a:accent6>
          <a:srgbClr val="005CB9"/>
        </a:accent6>
        <a:hlink>
          <a:srgbClr val="009999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lm presentation SGI 2011 14">
        <a:dk1>
          <a:srgbClr val="808080"/>
        </a:dk1>
        <a:lt1>
          <a:srgbClr val="FFFFFF"/>
        </a:lt1>
        <a:dk2>
          <a:srgbClr val="0066CC"/>
        </a:dk2>
        <a:lt2>
          <a:srgbClr val="DDDDDD"/>
        </a:lt2>
        <a:accent1>
          <a:srgbClr val="85DA46"/>
        </a:accent1>
        <a:accent2>
          <a:srgbClr val="0066CC"/>
        </a:accent2>
        <a:accent3>
          <a:srgbClr val="FFFFFF"/>
        </a:accent3>
        <a:accent4>
          <a:srgbClr val="6C6C6C"/>
        </a:accent4>
        <a:accent5>
          <a:srgbClr val="C2EAB0"/>
        </a:accent5>
        <a:accent6>
          <a:srgbClr val="005CB9"/>
        </a:accent6>
        <a:hlink>
          <a:srgbClr val="009999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lm presentation SGI 2011 15">
        <a:dk1>
          <a:srgbClr val="333333"/>
        </a:dk1>
        <a:lt1>
          <a:srgbClr val="FFFFFF"/>
        </a:lt1>
        <a:dk2>
          <a:srgbClr val="0066CC"/>
        </a:dk2>
        <a:lt2>
          <a:srgbClr val="DDDDDD"/>
        </a:lt2>
        <a:accent1>
          <a:srgbClr val="85DA46"/>
        </a:accent1>
        <a:accent2>
          <a:srgbClr val="0066CC"/>
        </a:accent2>
        <a:accent3>
          <a:srgbClr val="FFFFFF"/>
        </a:accent3>
        <a:accent4>
          <a:srgbClr val="2A2A2A"/>
        </a:accent4>
        <a:accent5>
          <a:srgbClr val="C2EAB0"/>
        </a:accent5>
        <a:accent6>
          <a:srgbClr val="005CB9"/>
        </a:accent6>
        <a:hlink>
          <a:srgbClr val="336699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Allmän presentation SGI</Template>
  <TotalTime>1120</TotalTime>
  <Words>300</Words>
  <Application>Microsoft Office PowerPoint</Application>
  <PresentationFormat>Bildspel på skärmen (4:3)</PresentationFormat>
  <Paragraphs>101</Paragraphs>
  <Slides>28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28</vt:i4>
      </vt:variant>
    </vt:vector>
  </HeadingPairs>
  <TitlesOfParts>
    <vt:vector size="29" baseType="lpstr">
      <vt:lpstr>Allmän presentation SGI</vt:lpstr>
      <vt:lpstr>Biological Bank Protection</vt:lpstr>
      <vt:lpstr>Rip rap construction</vt:lpstr>
      <vt:lpstr>Biological bank protection</vt:lpstr>
      <vt:lpstr>Biological bank protection</vt:lpstr>
      <vt:lpstr>Goal</vt:lpstr>
      <vt:lpstr>Water flow</vt:lpstr>
      <vt:lpstr>Ship generated waves</vt:lpstr>
      <vt:lpstr>Ice induced erosion</vt:lpstr>
      <vt:lpstr>Biological bank protection</vt:lpstr>
      <vt:lpstr>Technical-biological bank protection</vt:lpstr>
      <vt:lpstr>Hard structures, Rip-rap</vt:lpstr>
      <vt:lpstr>Methodology</vt:lpstr>
      <vt:lpstr>Biological bank protection</vt:lpstr>
      <vt:lpstr>Natural vegetation Rönne å</vt:lpstr>
      <vt:lpstr>Natural vegetation Suseån</vt:lpstr>
      <vt:lpstr>Salix</vt:lpstr>
      <vt:lpstr>Salix </vt:lpstr>
      <vt:lpstr>Tech-biological bank protection</vt:lpstr>
      <vt:lpstr>Rip-rap and vegetation</vt:lpstr>
      <vt:lpstr>Rip-rap and plants</vt:lpstr>
      <vt:lpstr>Geotextile and vegetation</vt:lpstr>
      <vt:lpstr>Geotextile and vegetation</vt:lpstr>
      <vt:lpstr>Gabions and vegetation</vt:lpstr>
      <vt:lpstr>Tech-biological bank protection  Lerån, Lerum</vt:lpstr>
      <vt:lpstr>Logs and roots</vt:lpstr>
      <vt:lpstr>Roots and logs, Ätran</vt:lpstr>
      <vt:lpstr>Roots and logs, Ätran</vt:lpstr>
      <vt:lpstr>PowerPoint-presentation</vt:lpstr>
    </vt:vector>
  </TitlesOfParts>
  <Company>Statens Geotekniska Institut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SGI i korthet – en allmän presentation</dc:title>
  <dc:creator>Per Danielsson</dc:creator>
  <cp:lastModifiedBy>Per Danielsson</cp:lastModifiedBy>
  <cp:revision>38</cp:revision>
  <dcterms:created xsi:type="dcterms:W3CDTF">2013-04-09T07:28:21Z</dcterms:created>
  <dcterms:modified xsi:type="dcterms:W3CDTF">2015-05-26T12:05:57Z</dcterms:modified>
</cp:coreProperties>
</file>